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Eaves" userId="f3bf6938-945a-402b-957d-b9bcf2256cbf" providerId="ADAL" clId="{29FBA60D-42BC-4B23-9FD2-79455A362E09}"/>
    <pc:docChg chg="modSld">
      <pc:chgData name="Mrs Eaves" userId="f3bf6938-945a-402b-957d-b9bcf2256cbf" providerId="ADAL" clId="{29FBA60D-42BC-4B23-9FD2-79455A362E09}" dt="2023-10-17T09:35:57.333" v="20" actId="1076"/>
      <pc:docMkLst>
        <pc:docMk/>
      </pc:docMkLst>
      <pc:sldChg chg="modSp mod">
        <pc:chgData name="Mrs Eaves" userId="f3bf6938-945a-402b-957d-b9bcf2256cbf" providerId="ADAL" clId="{29FBA60D-42BC-4B23-9FD2-79455A362E09}" dt="2023-10-17T09:35:14.823" v="5" actId="1076"/>
        <pc:sldMkLst>
          <pc:docMk/>
          <pc:sldMk cId="4177133923" sldId="257"/>
        </pc:sldMkLst>
        <pc:spChg chg="mod">
          <ac:chgData name="Mrs Eaves" userId="f3bf6938-945a-402b-957d-b9bcf2256cbf" providerId="ADAL" clId="{29FBA60D-42BC-4B23-9FD2-79455A362E09}" dt="2023-10-17T09:35:12.418" v="4" actId="404"/>
          <ac:spMkLst>
            <pc:docMk/>
            <pc:sldMk cId="4177133923" sldId="257"/>
            <ac:spMk id="6" creationId="{00000000-0000-0000-0000-000000000000}"/>
          </ac:spMkLst>
        </pc:spChg>
        <pc:picChg chg="mod">
          <ac:chgData name="Mrs Eaves" userId="f3bf6938-945a-402b-957d-b9bcf2256cbf" providerId="ADAL" clId="{29FBA60D-42BC-4B23-9FD2-79455A362E09}" dt="2023-10-17T09:35:14.823" v="5" actId="1076"/>
          <ac:picMkLst>
            <pc:docMk/>
            <pc:sldMk cId="4177133923" sldId="257"/>
            <ac:picMk id="2" creationId="{00000000-0000-0000-0000-000000000000}"/>
          </ac:picMkLst>
        </pc:picChg>
      </pc:sldChg>
      <pc:sldChg chg="modSp mod">
        <pc:chgData name="Mrs Eaves" userId="f3bf6938-945a-402b-957d-b9bcf2256cbf" providerId="ADAL" clId="{29FBA60D-42BC-4B23-9FD2-79455A362E09}" dt="2023-10-17T09:35:57.333" v="20" actId="1076"/>
        <pc:sldMkLst>
          <pc:docMk/>
          <pc:sldMk cId="586017313" sldId="258"/>
        </pc:sldMkLst>
        <pc:picChg chg="mod">
          <ac:chgData name="Mrs Eaves" userId="f3bf6938-945a-402b-957d-b9bcf2256cbf" providerId="ADAL" clId="{29FBA60D-42BC-4B23-9FD2-79455A362E09}" dt="2023-10-17T09:35:57.333" v="20" actId="1076"/>
          <ac:picMkLst>
            <pc:docMk/>
            <pc:sldMk cId="586017313" sldId="258"/>
            <ac:picMk id="2" creationId="{00000000-0000-0000-0000-000000000000}"/>
          </ac:picMkLst>
        </pc:picChg>
      </pc:sldChg>
      <pc:sldChg chg="modSp mod">
        <pc:chgData name="Mrs Eaves" userId="f3bf6938-945a-402b-957d-b9bcf2256cbf" providerId="ADAL" clId="{29FBA60D-42BC-4B23-9FD2-79455A362E09}" dt="2023-10-17T09:35:42.269" v="14" actId="1076"/>
        <pc:sldMkLst>
          <pc:docMk/>
          <pc:sldMk cId="1749119321" sldId="259"/>
        </pc:sldMkLst>
        <pc:spChg chg="mod">
          <ac:chgData name="Mrs Eaves" userId="f3bf6938-945a-402b-957d-b9bcf2256cbf" providerId="ADAL" clId="{29FBA60D-42BC-4B23-9FD2-79455A362E09}" dt="2023-10-17T09:35:39.668" v="13" actId="403"/>
          <ac:spMkLst>
            <pc:docMk/>
            <pc:sldMk cId="1749119321" sldId="259"/>
            <ac:spMk id="6" creationId="{00000000-0000-0000-0000-000000000000}"/>
          </ac:spMkLst>
        </pc:spChg>
        <pc:picChg chg="mod">
          <ac:chgData name="Mrs Eaves" userId="f3bf6938-945a-402b-957d-b9bcf2256cbf" providerId="ADAL" clId="{29FBA60D-42BC-4B23-9FD2-79455A362E09}" dt="2023-10-17T09:35:42.269" v="14" actId="1076"/>
          <ac:picMkLst>
            <pc:docMk/>
            <pc:sldMk cId="1749119321" sldId="259"/>
            <ac:picMk id="2" creationId="{00000000-0000-0000-0000-000000000000}"/>
          </ac:picMkLst>
        </pc:picChg>
      </pc:sldChg>
      <pc:sldChg chg="modSp mod">
        <pc:chgData name="Mrs Eaves" userId="f3bf6938-945a-402b-957d-b9bcf2256cbf" providerId="ADAL" clId="{29FBA60D-42BC-4B23-9FD2-79455A362E09}" dt="2023-10-17T09:35:52.607" v="18" actId="1076"/>
        <pc:sldMkLst>
          <pc:docMk/>
          <pc:sldMk cId="2838304301" sldId="260"/>
        </pc:sldMkLst>
        <pc:spChg chg="mod">
          <ac:chgData name="Mrs Eaves" userId="f3bf6938-945a-402b-957d-b9bcf2256cbf" providerId="ADAL" clId="{29FBA60D-42BC-4B23-9FD2-79455A362E09}" dt="2023-10-17T09:35:50.935" v="17" actId="1076"/>
          <ac:spMkLst>
            <pc:docMk/>
            <pc:sldMk cId="2838304301" sldId="260"/>
            <ac:spMk id="5" creationId="{00000000-0000-0000-0000-000000000000}"/>
          </ac:spMkLst>
        </pc:spChg>
        <pc:picChg chg="mod">
          <ac:chgData name="Mrs Eaves" userId="f3bf6938-945a-402b-957d-b9bcf2256cbf" providerId="ADAL" clId="{29FBA60D-42BC-4B23-9FD2-79455A362E09}" dt="2023-10-17T09:35:52.607" v="18" actId="1076"/>
          <ac:picMkLst>
            <pc:docMk/>
            <pc:sldMk cId="2838304301" sldId="260"/>
            <ac:picMk id="2" creationId="{00000000-0000-0000-0000-00000000000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EF13-1C8C-464B-AF0B-75A049C3EB41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2A503-B17F-4D25-995A-9C4F5E7E0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145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EF13-1C8C-464B-AF0B-75A049C3EB41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2A503-B17F-4D25-995A-9C4F5E7E0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8701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EF13-1C8C-464B-AF0B-75A049C3EB41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2A503-B17F-4D25-995A-9C4F5E7E0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202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EF13-1C8C-464B-AF0B-75A049C3EB41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2A503-B17F-4D25-995A-9C4F5E7E0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4171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EF13-1C8C-464B-AF0B-75A049C3EB41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2A503-B17F-4D25-995A-9C4F5E7E0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4524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EF13-1C8C-464B-AF0B-75A049C3EB41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2A503-B17F-4D25-995A-9C4F5E7E0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7626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EF13-1C8C-464B-AF0B-75A049C3EB41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2A503-B17F-4D25-995A-9C4F5E7E0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940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EF13-1C8C-464B-AF0B-75A049C3EB41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2A503-B17F-4D25-995A-9C4F5E7E0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1174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EF13-1C8C-464B-AF0B-75A049C3EB41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2A503-B17F-4D25-995A-9C4F5E7E0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08025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EF13-1C8C-464B-AF0B-75A049C3EB41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2A503-B17F-4D25-995A-9C4F5E7E0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0364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EF13-1C8C-464B-AF0B-75A049C3EB41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2A503-B17F-4D25-995A-9C4F5E7E0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67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CFEF13-1C8C-464B-AF0B-75A049C3EB41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32A503-B17F-4D25-995A-9C4F5E7E0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833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6571" y="274319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690256" y="-381366"/>
            <a:ext cx="5159829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300" dirty="0">
                <a:solidFill>
                  <a:srgbClr val="C80896"/>
                </a:solidFill>
                <a:latin typeface="Sassoon Penpals Joined" panose="02000400000000000000" pitchFamily="50" charset="0"/>
              </a:rPr>
              <a:t>wh</a:t>
            </a:r>
            <a:endParaRPr lang="en-GB" sz="35000" dirty="0">
              <a:solidFill>
                <a:srgbClr val="C80896"/>
              </a:solidFill>
              <a:latin typeface="Sassoon Penpals Joined" panose="02000400000000000000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8015" y="3246543"/>
            <a:ext cx="2332808" cy="233280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426461" y="5909912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whip with a whisk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133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33"/>
    </mc:Choice>
    <mc:Fallback xmlns="">
      <p:transition spd="slow" advTm="39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4949" y="261257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4167049" y="-646978"/>
            <a:ext cx="515982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0" dirty="0">
                <a:solidFill>
                  <a:srgbClr val="C80896"/>
                </a:solidFill>
                <a:latin typeface="Sassoon Penpals Joined" panose="02000400000000000000" pitchFamily="50" charset="0"/>
              </a:rPr>
              <a:t>ph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17188" y="3895873"/>
            <a:ext cx="2079752" cy="158109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04838" y="5568965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photo on a phone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017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62"/>
    </mc:Choice>
    <mc:Fallback xmlns="">
      <p:transition spd="slow" advTm="30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4949" y="261257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801290" y="-1021447"/>
            <a:ext cx="5159829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400" dirty="0">
                <a:solidFill>
                  <a:srgbClr val="C80896"/>
                </a:solidFill>
                <a:latin typeface="Sassoon Penpals Joined" panose="02000400000000000000" pitchFamily="50" charset="0"/>
              </a:rPr>
              <a:t>e</a:t>
            </a:r>
            <a:r>
              <a:rPr lang="en-GB" sz="24300" dirty="0">
                <a:solidFill>
                  <a:srgbClr val="C80896"/>
                </a:solidFill>
                <a:latin typeface="Sassoon Penpals Joined" panose="02000400000000000000" pitchFamily="50" charset="0"/>
              </a:rPr>
              <a:t>w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53477" y="2494676"/>
            <a:ext cx="2695712" cy="248620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470003" y="5481879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the crew flew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119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41"/>
    </mc:Choice>
    <mc:Fallback xmlns="">
      <p:transition spd="slow" advTm="35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4949" y="261257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4167049" y="-943069"/>
            <a:ext cx="515982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0" dirty="0">
                <a:solidFill>
                  <a:srgbClr val="C80896"/>
                </a:solidFill>
                <a:latin typeface="Sassoon Penpals Joined" panose="02000400000000000000" pitchFamily="50" charset="0"/>
              </a:rPr>
              <a:t>oe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6724" y="3487575"/>
            <a:ext cx="2728714" cy="220966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063322" y="5891212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tiptoe past the doe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8304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36"/>
    </mc:Choice>
    <mc:Fallback xmlns="">
      <p:transition spd="slow" advTm="41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7D70E028C77947A76C398E12693EA8" ma:contentTypeVersion="18" ma:contentTypeDescription="Create a new document." ma:contentTypeScope="" ma:versionID="e57236051fe1faf783feb8a16ba1a218">
  <xsd:schema xmlns:xsd="http://www.w3.org/2001/XMLSchema" xmlns:xs="http://www.w3.org/2001/XMLSchema" xmlns:p="http://schemas.microsoft.com/office/2006/metadata/properties" xmlns:ns2="93581e45-ee35-49ee-9543-77dbc9f44335" xmlns:ns3="ec2ba4b6-04fa-441b-8a43-918b29c71d0c" targetNamespace="http://schemas.microsoft.com/office/2006/metadata/properties" ma:root="true" ma:fieldsID="6b9363f1ce10df672b9bd89d1b9d7659" ns2:_="" ns3:_="">
    <xsd:import namespace="93581e45-ee35-49ee-9543-77dbc9f44335"/>
    <xsd:import namespace="ec2ba4b6-04fa-441b-8a43-918b29c71d0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581e45-ee35-49ee-9543-77dbc9f4433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f6b39fe8-e3e9-4281-ac49-47d56121529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2ba4b6-04fa-441b-8a43-918b29c71d0c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e8d75635-df6f-4345-9f5c-6ebf787bafa1}" ma:internalName="TaxCatchAll" ma:showField="CatchAllData" ma:web="ec2ba4b6-04fa-441b-8a43-918b29c71d0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3581e45-ee35-49ee-9543-77dbc9f44335">
      <Terms xmlns="http://schemas.microsoft.com/office/infopath/2007/PartnerControls"/>
    </lcf76f155ced4ddcb4097134ff3c332f>
    <TaxCatchAll xmlns="ec2ba4b6-04fa-441b-8a43-918b29c71d0c" xsi:nil="true"/>
  </documentManagement>
</p:properties>
</file>

<file path=customXml/itemProps1.xml><?xml version="1.0" encoding="utf-8"?>
<ds:datastoreItem xmlns:ds="http://schemas.openxmlformats.org/officeDocument/2006/customXml" ds:itemID="{95F2A28F-1B9D-4346-94AA-DA3A93AE568C}"/>
</file>

<file path=customXml/itemProps2.xml><?xml version="1.0" encoding="utf-8"?>
<ds:datastoreItem xmlns:ds="http://schemas.openxmlformats.org/officeDocument/2006/customXml" ds:itemID="{FCC29E1F-92FF-40F8-BA36-AE889B2FA009}"/>
</file>

<file path=customXml/itemProps3.xml><?xml version="1.0" encoding="utf-8"?>
<ds:datastoreItem xmlns:ds="http://schemas.openxmlformats.org/officeDocument/2006/customXml" ds:itemID="{406F67F6-E2E3-4065-B6E3-E2B3E1D535F9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</Words>
  <Application>Microsoft Office PowerPoint</Application>
  <PresentationFormat>Widescreen</PresentationFormat>
  <Paragraphs>8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Sassoon Penpals</vt:lpstr>
      <vt:lpstr>Sassoon Penpals Joined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Clarke, Sian</dc:creator>
  <cp:lastModifiedBy>Mrs Eaves</cp:lastModifiedBy>
  <cp:revision>1</cp:revision>
  <dcterms:created xsi:type="dcterms:W3CDTF">2023-06-14T07:03:09Z</dcterms:created>
  <dcterms:modified xsi:type="dcterms:W3CDTF">2023-10-17T09:36:00Z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0x010100E37D70E028C77947A76C398E12693EA8</vt:lpwstr>
  </property>
</Properties>
</file>