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40" r:id="rId5"/>
    <p:sldId id="341" r:id="rId6"/>
    <p:sldId id="342" r:id="rId7"/>
    <p:sldId id="343" r:id="rId8"/>
    <p:sldId id="344" r:id="rId9"/>
    <p:sldId id="345" r:id="rId10"/>
    <p:sldId id="34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2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200E2A07-CBC5-4E31-88E4-1AAA019FB920}"/>
    <pc:docChg chg="modSld">
      <pc:chgData name="Mrs Eaves" userId="f3bf6938-945a-402b-957d-b9bcf2256cbf" providerId="ADAL" clId="{200E2A07-CBC5-4E31-88E4-1AAA019FB920}" dt="2024-03-04T19:06:29.392" v="8"/>
      <pc:docMkLst>
        <pc:docMk/>
      </pc:docMkLst>
      <pc:sldChg chg="addSp delSp modSp modTransition modAnim">
        <pc:chgData name="Mrs Eaves" userId="f3bf6938-945a-402b-957d-b9bcf2256cbf" providerId="ADAL" clId="{200E2A07-CBC5-4E31-88E4-1AAA019FB920}" dt="2024-03-04T19:06:29.392" v="8"/>
        <pc:sldMkLst>
          <pc:docMk/>
          <pc:sldMk cId="453673247" sldId="340"/>
        </pc:sldMkLst>
      </pc:sldChg>
      <pc:sldChg chg="addSp delSp modSp modTransition modAnim">
        <pc:chgData name="Mrs Eaves" userId="f3bf6938-945a-402b-957d-b9bcf2256cbf" providerId="ADAL" clId="{200E2A07-CBC5-4E31-88E4-1AAA019FB920}" dt="2024-03-04T19:06:29.392" v="8"/>
        <pc:sldMkLst>
          <pc:docMk/>
          <pc:sldMk cId="2616066273" sldId="341"/>
        </pc:sldMkLst>
      </pc:sldChg>
      <pc:sldChg chg="addSp delSp modSp modTransition modAnim">
        <pc:chgData name="Mrs Eaves" userId="f3bf6938-945a-402b-957d-b9bcf2256cbf" providerId="ADAL" clId="{200E2A07-CBC5-4E31-88E4-1AAA019FB920}" dt="2024-03-04T19:06:29.392" v="8"/>
        <pc:sldMkLst>
          <pc:docMk/>
          <pc:sldMk cId="1859507277" sldId="342"/>
        </pc:sldMkLst>
      </pc:sldChg>
      <pc:sldChg chg="addSp delSp modSp modTransition modAnim">
        <pc:chgData name="Mrs Eaves" userId="f3bf6938-945a-402b-957d-b9bcf2256cbf" providerId="ADAL" clId="{200E2A07-CBC5-4E31-88E4-1AAA019FB920}" dt="2024-03-04T19:06:29.392" v="8"/>
        <pc:sldMkLst>
          <pc:docMk/>
          <pc:sldMk cId="2626652371" sldId="343"/>
        </pc:sldMkLst>
      </pc:sldChg>
      <pc:sldChg chg="addSp delSp modSp modTransition modAnim">
        <pc:chgData name="Mrs Eaves" userId="f3bf6938-945a-402b-957d-b9bcf2256cbf" providerId="ADAL" clId="{200E2A07-CBC5-4E31-88E4-1AAA019FB920}" dt="2024-03-04T19:06:29.392" v="8"/>
        <pc:sldMkLst>
          <pc:docMk/>
          <pc:sldMk cId="1171539839" sldId="344"/>
        </pc:sldMkLst>
      </pc:sldChg>
      <pc:sldChg chg="addSp delSp modSp modTransition modAnim">
        <pc:chgData name="Mrs Eaves" userId="f3bf6938-945a-402b-957d-b9bcf2256cbf" providerId="ADAL" clId="{200E2A07-CBC5-4E31-88E4-1AAA019FB920}" dt="2024-03-04T19:06:29.392" v="8"/>
        <pc:sldMkLst>
          <pc:docMk/>
          <pc:sldMk cId="1108936242" sldId="345"/>
        </pc:sldMkLst>
      </pc:sldChg>
      <pc:sldChg chg="addSp modSp modTransition">
        <pc:chgData name="Mrs Eaves" userId="f3bf6938-945a-402b-957d-b9bcf2256cbf" providerId="ADAL" clId="{200E2A07-CBC5-4E31-88E4-1AAA019FB920}" dt="2024-03-04T19:06:29.392" v="8"/>
        <pc:sldMkLst>
          <pc:docMk/>
          <pc:sldMk cId="2402778818" sldId="34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0CAB5-EE57-9985-371B-9758CD2D3A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19761D-C09E-0C77-7855-8A0ED88ACB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9C027F-3585-4A47-37AD-8AF8C87B5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ED570-6A02-E4C0-EF97-8397E9D5C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0BEE9B-477C-0055-1856-B18724B1F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14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CDF71-859C-7816-4C96-32E1BF617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63D07-FC92-6A55-E4FD-31362E555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E18B1-36B9-844D-DA84-999B6620B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189FC4-1EBE-712E-3850-420F1C7EF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D7D267-0238-8618-AD16-54C7737CB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591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CEFA6-BC63-C5F0-E1E9-590CDC299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DB6C48-0571-426A-B2E4-F97EC87F37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8AE6F-80C3-3675-DB9B-A2846B5DB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1771A-F6D0-9968-5E56-6D92431C8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6874D-89CF-FB6F-BF65-F59750E1E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39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A19AF-6381-ED23-84C4-56282A828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B38A0-2153-3C60-258C-16EE0EB18D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C50534-3347-9848-5008-88E910A977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6A66B6-FD59-A120-4651-DD7C8EF57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B9F545-292C-3258-E551-540BB59AB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4F8366-580B-5AAB-0738-8D1EFD9D7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54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6DAB5-1AC4-86FD-E9BF-FA19C1109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4024F7-DCD9-F8BF-08C9-664067A9E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56D8E8-EECB-3F2A-C523-058F6C49A9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DC75C-5873-67BB-6149-484B6C5132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AE0C25-F0AD-68A1-D763-E64FEC4C2C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8DA154-EC82-E46C-607D-1F0D0874C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AEB72F-7928-7F7F-074E-F30DDC7A2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F333C1-048F-92E5-2EA9-6E241A9EA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228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CD2CC-1CB8-AB1C-2D32-383F3DBD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B3745D-1990-A2D2-266B-8F21577B6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95BA2-4F83-0B4A-0DB9-06D7400DF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FD76EF-035D-2D25-CD2A-785A291EB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486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B7B9E3-5B5F-2A18-6007-F1B5BCAAE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855C85-4EB6-A97D-64BE-371F3E029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7221D8-6AF0-A326-9001-594324249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200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346F5-A06C-9D8D-D49E-3403D38AA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0CD9D5-F41C-3149-55D1-7433133C6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5C2F3-B854-2F1A-7146-200275CAC5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25D659-BEF9-7691-32F6-D85F782B4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A26338-2061-CB2F-4977-A3AD5C2DC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A6221-E005-2772-03B7-27B658488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473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01326-4228-3E9A-9FE5-FBC69ACE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1AA850-DE3A-B5B3-0CBD-B5D1A6FC70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33E94-9A04-4613-EA57-9CE7E23F5B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D6FD33-B129-138B-BA92-FA64C66BA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F47553-0237-68AC-3CF0-C02D5F816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5F5808-2823-7AC5-2771-788CCC16F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335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22D06-5E5A-47B6-76AA-F069B7A15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18410D-C887-AD83-341C-B5C14D63FA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12C91-5012-E238-B746-A05B956B9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0BAF86-82C0-D294-0E08-816487B8C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F5BFD-0794-0E8B-976B-D89F6BB50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062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9BD3C0-9EA0-2E9A-8390-37587734A8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8101DD-6A63-64AE-6A9A-789EA6B722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7B371-AB23-4EC3-0294-C834F1F5B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A59A68-6759-ABB0-7CC1-A1E50564F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C8954-6808-8056-2A5B-C8D6FF3B7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51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7962F8-AAFD-CF41-65E5-96B8DEA3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CA2334-1B98-7303-BA49-B0924F1028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0B64-2DA6-A493-AEF8-8100EE5188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0D9DE-9F82-4EF4-9BE8-4DEF50170B9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C3199-C484-000D-E04D-9B65CFD19A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D2D40D-7A67-79F8-D306-A5F4AE5E8D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93598-A251-413E-857C-E1CBC01B0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48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94709" y="-944654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68389" y="5723224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let’s both host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8240" y="2913105"/>
            <a:ext cx="2155738" cy="2184103"/>
          </a:xfrm>
          <a:prstGeom prst="rect">
            <a:avLst/>
          </a:prstGeom>
        </p:spPr>
      </p:pic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03CBD0F5-748F-BB41-42AC-3422F951B0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5367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4"/>
    </mc:Choice>
    <mc:Fallback xmlns="">
      <p:transition spd="slow" advTm="2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94709" y="-944654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81303" y="5705807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swallows and swans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9836" y="2721436"/>
            <a:ext cx="2268312" cy="2317623"/>
          </a:xfrm>
          <a:prstGeom prst="rect">
            <a:avLst/>
          </a:prstGeom>
        </p:spPr>
      </p:pic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033AA630-0D45-A810-5E73-F4C40D8468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1606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2"/>
    </mc:Choice>
    <mc:Fallback xmlns="">
      <p:transition spd="slow" advTm="6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94709" y="-944654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81303" y="5705807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bush full of berries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8813" y="2840627"/>
            <a:ext cx="2186124" cy="2040382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6A510FE0-B0FB-85D4-AAA4-282B79993D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5950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6"/>
    </mc:Choice>
    <mc:Fallback xmlns="">
      <p:transition spd="slow" advTm="5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94709" y="-944654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33258" y="5716229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unicorn in a uniform!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2565" y="2764562"/>
            <a:ext cx="1935617" cy="2281825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59E04C0-4B53-AAC4-D019-3D7DB319CA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2665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1"/>
    </mc:Choice>
    <mc:Fallback xmlns="">
      <p:transition spd="slow" advTm="42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16331" y="-448266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ch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7430" y="5724938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school orchestra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2410" y="3162181"/>
            <a:ext cx="2289425" cy="195084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5B28B4F9-BE90-7CA4-D412-AC1FC8C7C9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7153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5"/>
    </mc:Choice>
    <mc:Fallback xmlns="">
      <p:transition spd="slow" advTm="4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16331" y="-448266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ch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96027" y="5775903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chef has a machine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1945" y="3043237"/>
            <a:ext cx="2180409" cy="2324701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5AE9BB2E-0C7F-0F14-4A78-8F52991F2B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0893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6"/>
    </mc:Choice>
    <mc:Fallback xmlns="">
      <p:transition spd="slow" advTm="3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16331" y="-448266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ea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56690" y="5727407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heather in the meadow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6161" y="3118832"/>
            <a:ext cx="1934936" cy="203754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ECB6816-8B1C-BFFF-E899-2B903B0EFE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0277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95"/>
    </mc:Choice>
    <mc:Fallback xmlns="">
      <p:transition spd="slow" advTm="66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281E18A-D7E2-42C9-845A-66BD6A1959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EE35731-7F1E-41F4-B28D-D9501FBC3EEB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customXml/itemProps3.xml><?xml version="1.0" encoding="utf-8"?>
<ds:datastoreItem xmlns:ds="http://schemas.openxmlformats.org/officeDocument/2006/customXml" ds:itemID="{2825FD4D-18A4-4BB4-B2E0-821307D48B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581e45-ee35-49ee-9543-77dbc9f44335"/>
    <ds:schemaRef ds:uri="ec2ba4b6-04fa-441b-8a43-918b29c71d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36</Words>
  <Application>Microsoft Office PowerPoint</Application>
  <PresentationFormat>Widescreen</PresentationFormat>
  <Paragraphs>14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2024-03-04T18:28:22Z</dcterms:created>
  <dcterms:modified xsi:type="dcterms:W3CDTF">2025-03-11T08:22:54Z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  <property fmtid="{D5CDD505-2E9C-101B-9397-08002B2CF9AE}" pid="3" name="MediaServiceImageTags">
    <vt:lpwstr/>
  </property>
</Properties>
</file>