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58" r:id="rId5"/>
    <p:sldId id="359" r:id="rId6"/>
    <p:sldId id="361" r:id="rId7"/>
    <p:sldId id="3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4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4E6EB74B-DEB8-4BA2-BCAF-09D06F400BB7}"/>
    <pc:docChg chg="modSld">
      <pc:chgData name="Mrs Eaves" userId="f3bf6938-945a-402b-957d-b9bcf2256cbf" providerId="ADAL" clId="{4E6EB74B-DEB8-4BA2-BCAF-09D06F400BB7}" dt="2024-04-30T06:53:11.418" v="0"/>
      <pc:docMkLst>
        <pc:docMk/>
      </pc:docMkLst>
      <pc:sldChg chg="addSp modSp">
        <pc:chgData name="Mrs Eaves" userId="f3bf6938-945a-402b-957d-b9bcf2256cbf" providerId="ADAL" clId="{4E6EB74B-DEB8-4BA2-BCAF-09D06F400BB7}" dt="2024-04-30T06:53:11.418" v="0"/>
        <pc:sldMkLst>
          <pc:docMk/>
          <pc:sldMk cId="2372050730" sldId="358"/>
        </pc:sldMkLst>
      </pc:sldChg>
      <pc:sldChg chg="addSp modSp">
        <pc:chgData name="Mrs Eaves" userId="f3bf6938-945a-402b-957d-b9bcf2256cbf" providerId="ADAL" clId="{4E6EB74B-DEB8-4BA2-BCAF-09D06F400BB7}" dt="2024-04-30T06:53:11.418" v="0"/>
        <pc:sldMkLst>
          <pc:docMk/>
          <pc:sldMk cId="3662290238" sldId="359"/>
        </pc:sldMkLst>
      </pc:sldChg>
      <pc:sldChg chg="addSp modSp">
        <pc:chgData name="Mrs Eaves" userId="f3bf6938-945a-402b-957d-b9bcf2256cbf" providerId="ADAL" clId="{4E6EB74B-DEB8-4BA2-BCAF-09D06F400BB7}" dt="2024-04-30T06:53:11.418" v="0"/>
        <pc:sldMkLst>
          <pc:docMk/>
          <pc:sldMk cId="2506178325" sldId="360"/>
        </pc:sldMkLst>
      </pc:sldChg>
      <pc:sldChg chg="addSp modSp">
        <pc:chgData name="Mrs Eaves" userId="f3bf6938-945a-402b-957d-b9bcf2256cbf" providerId="ADAL" clId="{4E6EB74B-DEB8-4BA2-BCAF-09D06F400BB7}" dt="2024-04-30T06:53:11.418" v="0"/>
        <pc:sldMkLst>
          <pc:docMk/>
          <pc:sldMk cId="4241121851" sldId="36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FF0CE-1741-85A7-2ACA-440276D5DF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92D520-F541-A9AD-AB4F-0CB69C990E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5DD6D-CAEB-537B-927C-78B336F80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10E11E-C6C7-E2C1-7B94-FE5F1C9BD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25C0A-CA86-FB98-DBD4-3632CDF3F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022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2109E-651B-DA7B-90D2-FB634E12B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E3ABE-0DCD-1532-2308-431183CD23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CF5646-5EE1-CA52-535D-BF26230DF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9C8D00-2264-6F6C-9B31-1E56DB9D9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4A03AE-8D2E-3C53-C3FB-7F9CCB72A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592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A0606-0695-6695-20C8-9B982E20E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FCC97F-EEB0-7615-82D8-DE5D759E7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9DD6D-2346-FDED-ED6F-E8E02EF7F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FAF6A4-F8EA-0C97-A297-40D0A56E2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DA9A6-93C6-1D39-A634-B288A68DA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461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84EED-E389-41AD-EB0A-81442B32C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98FE9-361C-F9C8-44BD-4E21D0F59C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BA3BD7-0AE7-4954-1E6C-366CECF2FC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C0DC97-ED23-5592-3903-3180A2CA9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CD15E-8E20-9324-A462-02668628C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1401CF-835E-6550-E69E-C71CA7ADB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876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90C54-FD37-E00E-FE29-CC79D9A8A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FD0CCE-9C90-F275-5781-8EA28438F9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C8CA4-FFC9-781F-B8FA-621EED483B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698716-8397-509B-1481-E74CCCE8A0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304596-16C4-4C8D-C8FA-1172B1D161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03BC56F-E6E1-8A37-3505-C621A8741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2CE0710-64D5-2CD0-2C4E-48AA9B523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754468-3779-3542-C0C0-2864DAEFF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516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7EFD9-454D-EF6B-801E-0DC6C3326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6D409A-0713-7558-F304-1CEA87A3A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D6B1EF-D2A7-012E-D631-D6D3F8ED7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F36D86-0FC5-1B03-29D0-AD74828D1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847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640E37-50C1-12A1-B9B6-2ABDE4BF4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B20CCB-E705-4FAD-91AC-62683C83D8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536016-6FAC-BEB5-EFA5-EDF17C0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793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37538-2238-9F2D-836E-0291EFEAA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63C48-48F3-1EF0-1A29-512659E78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C830A7-2E20-5D2F-6F2D-21FE4C8FA8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E648FE-BEFC-D761-2AB6-66D4D04C6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45F7E5-C7A5-4937-EADA-D07054A18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534752-979F-017D-8D83-8A5D807CE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005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E1DE3-C19F-84F7-F132-F194BAC8E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728993-BCBB-6CE4-472E-5952554742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DB4AD-81E9-A716-D603-F35C1DE5B3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985FF6-8E90-8EF6-E622-EFC069986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22DB89-B803-420E-5297-5B0758B38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C5C628-A37E-3585-C324-5B8976085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359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196C3-E9EF-97C8-DE38-A1C50B527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1F572C-4968-98EA-6E96-528FC49D9F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7E3B4-8362-61AD-F635-4688C64DA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447C8E-15E7-184B-42DC-ADA0658FF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5543B1-1638-C145-21E7-0341E8FA1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686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B5F38E-79A7-A183-0776-89317535B7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5A774B-2B4D-4B34-A7D5-FC6E9F5FA6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FBA1F-2FD0-AF87-9237-7AAC03A3B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9E0157-3432-6429-C95F-512B7E1B6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76F674-EE4E-553E-FFD6-054103F5F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388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D5D016-325B-E69D-219C-23E7C11D9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5DB3C1-4A26-2402-E5B6-5721EC5DCA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DC1D20-2E03-B2E4-2BCC-16762FB0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94CD2-ECF4-4BF0-A379-0CC1AFBD52D2}" type="datetimeFigureOut">
              <a:rPr lang="en-GB" smtClean="0"/>
              <a:t>01/05/2025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EC0F15-3007-1FED-3CA0-1E669CF316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07BA9-7679-6E84-5BE2-17A5651FA7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1A2E75-2B06-4F94-8368-C7876D892D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13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109413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>
                <a:solidFill>
                  <a:srgbClr val="0070C0"/>
                </a:solidFill>
                <a:latin typeface="Sassoon Penpals Joined" panose="02000400000000000000" pitchFamily="50" charset="0"/>
              </a:rPr>
              <a:t>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A</a:t>
            </a:r>
            <a:r>
              <a:rPr lang="en-GB" dirty="0">
                <a:latin typeface="Sassoon Penpals" panose="02000400000000000000" pitchFamily="50" charset="0"/>
              </a:rPr>
              <a:t>n energetic giraffe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13ED0C-BBC5-5E73-C5A5-CB441B6DD0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7026" y="2951253"/>
            <a:ext cx="2400300" cy="2714625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32FE0B5-9968-05A8-05E7-C6AAAD239C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7205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0"/>
    </mc:Choice>
    <mc:Fallback xmlns="">
      <p:transition spd="slow" advTm="5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109413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ge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15840" y="5761111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take charge of the barge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584" y="3272654"/>
            <a:ext cx="2403697" cy="2022158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6980C1C-6318-9636-CB7B-5886E6FC67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6229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9"/>
    </mc:Choice>
    <mc:Fallback xmlns="">
      <p:transition spd="slow" advTm="5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77587" y="-563697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dge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15840" y="6169215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assoon Penpals" panose="02000400000000000000" pitchFamily="50" charset="0"/>
              </a:rPr>
              <a:t>S</a:t>
            </a:r>
            <a:r>
              <a:rPr lang="en-GB" dirty="0" err="1">
                <a:latin typeface="Sassoon Penpals" panose="02000400000000000000" pitchFamily="50" charset="0"/>
              </a:rPr>
              <a:t>quidge</a:t>
            </a:r>
            <a:r>
              <a:rPr lang="en-GB" dirty="0">
                <a:latin typeface="Sassoon Penpals" panose="02000400000000000000" pitchFamily="50" charset="0"/>
              </a:rPr>
              <a:t> on </a:t>
            </a:r>
            <a:r>
              <a:rPr lang="en-GB">
                <a:latin typeface="Sassoon Penpals" panose="02000400000000000000" pitchFamily="50" charset="0"/>
              </a:rPr>
              <a:t>the bridge</a:t>
            </a:r>
            <a:endParaRPr lang="en-GB" dirty="0">
              <a:latin typeface="Sassoon Penpals" panose="02000400000000000000" pitchFamily="50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DD8E4B-CC4A-6E07-35A1-3EEC981307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4932" y="3429000"/>
            <a:ext cx="2524125" cy="265747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7D2EE00-FFAE-9829-173B-C077C08734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4112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9"/>
    </mc:Choice>
    <mc:Fallback xmlns="">
      <p:transition spd="slow" advTm="4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871" y="261257"/>
            <a:ext cx="11599817" cy="6335486"/>
          </a:xfrm>
          <a:prstGeom prst="rect">
            <a:avLst/>
          </a:prstGeom>
          <a:ln w="762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451461" y="-423578"/>
            <a:ext cx="64791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9200" dirty="0" err="1">
                <a:solidFill>
                  <a:srgbClr val="0070C0"/>
                </a:solidFill>
                <a:latin typeface="Sassoon Penpals Joined" panose="02000400000000000000" pitchFamily="50" charset="0"/>
              </a:rPr>
              <a:t>st</a:t>
            </a:r>
            <a:endParaRPr lang="en-GB" sz="29200" dirty="0">
              <a:solidFill>
                <a:srgbClr val="0070C0"/>
              </a:solidFill>
              <a:latin typeface="Sassoon Penpals Joined" panose="02000400000000000000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46469" y="5830783"/>
            <a:ext cx="2509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Listen to the whistle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6469" y="3144269"/>
            <a:ext cx="1976982" cy="228988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585FA35-F35F-CCAB-0E1E-D47A2ADD73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0617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64"/>
    </mc:Choice>
    <mc:Fallback xmlns="">
      <p:transition spd="slow" advTm="4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03ADC440-CB14-4CDF-8F96-836474D1578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7926912-940A-4B37-B703-718C711DCF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581e45-ee35-49ee-9543-77dbc9f44335"/>
    <ds:schemaRef ds:uri="ec2ba4b6-04fa-441b-8a43-918b29c71d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1F89494-A9F2-4528-AD89-CB942046E2DF}">
  <ds:schemaRefs>
    <ds:schemaRef ds:uri="http://schemas.microsoft.com/office/2006/metadata/properties"/>
    <ds:schemaRef ds:uri="http://schemas.microsoft.com/office/infopath/2007/PartnerControls"/>
    <ds:schemaRef ds:uri="93581e45-ee35-49ee-9543-77dbc9f44335"/>
    <ds:schemaRef ds:uri="ec2ba4b6-04fa-441b-8a43-918b29c71d0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22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Eaves</dc:creator>
  <cp:lastModifiedBy>Mrs Eaves</cp:lastModifiedBy>
  <cp:revision>1</cp:revision>
  <dcterms:created xsi:type="dcterms:W3CDTF">2024-04-16T17:54:03Z</dcterms:created>
  <dcterms:modified xsi:type="dcterms:W3CDTF">2025-05-01T06:55:35Z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  <property fmtid="{D5CDD505-2E9C-101B-9397-08002B2CF9AE}" pid="3" name="MediaServiceImageTags">
    <vt:lpwstr/>
  </property>
</Properties>
</file>