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47" r:id="rId5"/>
    <p:sldId id="348" r:id="rId6"/>
    <p:sldId id="349" r:id="rId7"/>
    <p:sldId id="350" r:id="rId8"/>
    <p:sldId id="351" r:id="rId9"/>
    <p:sldId id="352" r:id="rId10"/>
    <p:sldId id="35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F070A8-E98A-40CB-8724-88443E19043E}" v="9" dt="2024-03-04T19:12:39.5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30F070A8-E98A-40CB-8724-88443E19043E}"/>
    <pc:docChg chg="modSld">
      <pc:chgData name="Mrs Eaves" userId="f3bf6938-945a-402b-957d-b9bcf2256cbf" providerId="ADAL" clId="{30F070A8-E98A-40CB-8724-88443E19043E}" dt="2024-03-04T19:12:39.589" v="13"/>
      <pc:docMkLst>
        <pc:docMk/>
      </pc:docMkLst>
      <pc:sldChg chg="addSp delSp modSp mod modTransition modAnim">
        <pc:chgData name="Mrs Eaves" userId="f3bf6938-945a-402b-957d-b9bcf2256cbf" providerId="ADAL" clId="{30F070A8-E98A-40CB-8724-88443E19043E}" dt="2024-03-04T19:12:39.589" v="13"/>
        <pc:sldMkLst>
          <pc:docMk/>
          <pc:sldMk cId="2776036935" sldId="347"/>
        </pc:sldMkLst>
        <pc:picChg chg="add del mod">
          <ac:chgData name="Mrs Eaves" userId="f3bf6938-945a-402b-957d-b9bcf2256cbf" providerId="ADAL" clId="{30F070A8-E98A-40CB-8724-88443E19043E}" dt="2024-03-04T19:11:42.130" v="1"/>
          <ac:picMkLst>
            <pc:docMk/>
            <pc:sldMk cId="2776036935" sldId="347"/>
            <ac:picMk id="8" creationId="{FED81C82-173E-AAE9-EB77-F968A85BE22C}"/>
          </ac:picMkLst>
        </pc:picChg>
        <pc:picChg chg="add del mod">
          <ac:chgData name="Mrs Eaves" userId="f3bf6938-945a-402b-957d-b9bcf2256cbf" providerId="ADAL" clId="{30F070A8-E98A-40CB-8724-88443E19043E}" dt="2024-03-04T19:12:03.143" v="10"/>
          <ac:picMkLst>
            <pc:docMk/>
            <pc:sldMk cId="2776036935" sldId="347"/>
            <ac:picMk id="11" creationId="{47A52533-FBE3-28D7-74E7-C3E79A3E347A}"/>
          </ac:picMkLst>
        </pc:picChg>
        <pc:picChg chg="add del mod">
          <ac:chgData name="Mrs Eaves" userId="f3bf6938-945a-402b-957d-b9bcf2256cbf" providerId="ADAL" clId="{30F070A8-E98A-40CB-8724-88443E19043E}" dt="2024-03-04T19:12:05.251" v="12"/>
          <ac:picMkLst>
            <pc:docMk/>
            <pc:sldMk cId="2776036935" sldId="347"/>
            <ac:picMk id="12" creationId="{A40CB9BF-DB8F-89C8-57E9-05BBA788CE1F}"/>
          </ac:picMkLst>
        </pc:picChg>
        <pc:picChg chg="add del mod ord">
          <ac:chgData name="Mrs Eaves" userId="f3bf6938-945a-402b-957d-b9bcf2256cbf" providerId="ADAL" clId="{30F070A8-E98A-40CB-8724-88443E19043E}" dt="2024-03-04T19:12:39.589" v="13"/>
          <ac:picMkLst>
            <pc:docMk/>
            <pc:sldMk cId="2776036935" sldId="347"/>
            <ac:picMk id="15" creationId="{DAE9F909-4022-A4AD-96BD-ECC10C79C67D}"/>
          </ac:picMkLst>
        </pc:picChg>
        <pc:picChg chg="add mod">
          <ac:chgData name="Mrs Eaves" userId="f3bf6938-945a-402b-957d-b9bcf2256cbf" providerId="ADAL" clId="{30F070A8-E98A-40CB-8724-88443E19043E}" dt="2024-03-04T19:12:39.589" v="13"/>
          <ac:picMkLst>
            <pc:docMk/>
            <pc:sldMk cId="2776036935" sldId="347"/>
            <ac:picMk id="16" creationId="{6CE97466-9294-C593-ECA4-5F5EC8430685}"/>
          </ac:picMkLst>
        </pc:picChg>
      </pc:sldChg>
      <pc:sldChg chg="addSp delSp modSp mod modTransition modAnim">
        <pc:chgData name="Mrs Eaves" userId="f3bf6938-945a-402b-957d-b9bcf2256cbf" providerId="ADAL" clId="{30F070A8-E98A-40CB-8724-88443E19043E}" dt="2024-03-04T19:12:39.589" v="13"/>
        <pc:sldMkLst>
          <pc:docMk/>
          <pc:sldMk cId="1088789327" sldId="348"/>
        </pc:sldMkLst>
        <pc:picChg chg="add del mod">
          <ac:chgData name="Mrs Eaves" userId="f3bf6938-945a-402b-957d-b9bcf2256cbf" providerId="ADAL" clId="{30F070A8-E98A-40CB-8724-88443E19043E}" dt="2024-03-04T19:11:42.130" v="1"/>
          <ac:picMkLst>
            <pc:docMk/>
            <pc:sldMk cId="1088789327" sldId="348"/>
            <ac:picMk id="8" creationId="{1BD1C9A0-990E-DDA3-31AE-B2E1CADB38AE}"/>
          </ac:picMkLst>
        </pc:picChg>
        <pc:picChg chg="add del mod">
          <ac:chgData name="Mrs Eaves" userId="f3bf6938-945a-402b-957d-b9bcf2256cbf" providerId="ADAL" clId="{30F070A8-E98A-40CB-8724-88443E19043E}" dt="2024-03-04T19:12:39.589" v="13"/>
          <ac:picMkLst>
            <pc:docMk/>
            <pc:sldMk cId="1088789327" sldId="348"/>
            <ac:picMk id="11" creationId="{32090EF9-572C-6C5E-4766-FE9AF903688F}"/>
          </ac:picMkLst>
        </pc:picChg>
        <pc:picChg chg="add mod">
          <ac:chgData name="Mrs Eaves" userId="f3bf6938-945a-402b-957d-b9bcf2256cbf" providerId="ADAL" clId="{30F070A8-E98A-40CB-8724-88443E19043E}" dt="2024-03-04T19:12:39.589" v="13"/>
          <ac:picMkLst>
            <pc:docMk/>
            <pc:sldMk cId="1088789327" sldId="348"/>
            <ac:picMk id="12" creationId="{94F4A5F8-7316-E9A5-4BC9-F554CDD91BFC}"/>
          </ac:picMkLst>
        </pc:picChg>
      </pc:sldChg>
      <pc:sldChg chg="addSp delSp modSp mod modTransition modAnim">
        <pc:chgData name="Mrs Eaves" userId="f3bf6938-945a-402b-957d-b9bcf2256cbf" providerId="ADAL" clId="{30F070A8-E98A-40CB-8724-88443E19043E}" dt="2024-03-04T19:12:39.589" v="13"/>
        <pc:sldMkLst>
          <pc:docMk/>
          <pc:sldMk cId="1170169741" sldId="349"/>
        </pc:sldMkLst>
        <pc:picChg chg="add del mod">
          <ac:chgData name="Mrs Eaves" userId="f3bf6938-945a-402b-957d-b9bcf2256cbf" providerId="ADAL" clId="{30F070A8-E98A-40CB-8724-88443E19043E}" dt="2024-03-04T19:11:42.130" v="1"/>
          <ac:picMkLst>
            <pc:docMk/>
            <pc:sldMk cId="1170169741" sldId="349"/>
            <ac:picMk id="5" creationId="{1DBFB480-16DE-D232-C7CA-336550A24BB8}"/>
          </ac:picMkLst>
        </pc:picChg>
        <pc:picChg chg="add del mod">
          <ac:chgData name="Mrs Eaves" userId="f3bf6938-945a-402b-957d-b9bcf2256cbf" providerId="ADAL" clId="{30F070A8-E98A-40CB-8724-88443E19043E}" dt="2024-03-04T19:12:39.589" v="13"/>
          <ac:picMkLst>
            <pc:docMk/>
            <pc:sldMk cId="1170169741" sldId="349"/>
            <ac:picMk id="8" creationId="{51F8402F-6610-D8F6-4117-8D10079AD3D0}"/>
          </ac:picMkLst>
        </pc:picChg>
        <pc:picChg chg="add mod">
          <ac:chgData name="Mrs Eaves" userId="f3bf6938-945a-402b-957d-b9bcf2256cbf" providerId="ADAL" clId="{30F070A8-E98A-40CB-8724-88443E19043E}" dt="2024-03-04T19:12:39.589" v="13"/>
          <ac:picMkLst>
            <pc:docMk/>
            <pc:sldMk cId="1170169741" sldId="349"/>
            <ac:picMk id="9" creationId="{E62C36BD-251C-AC73-5730-578D0759A74D}"/>
          </ac:picMkLst>
        </pc:picChg>
      </pc:sldChg>
      <pc:sldChg chg="addSp delSp modSp mod modTransition modAnim">
        <pc:chgData name="Mrs Eaves" userId="f3bf6938-945a-402b-957d-b9bcf2256cbf" providerId="ADAL" clId="{30F070A8-E98A-40CB-8724-88443E19043E}" dt="2024-03-04T19:12:39.589" v="13"/>
        <pc:sldMkLst>
          <pc:docMk/>
          <pc:sldMk cId="2989853190" sldId="350"/>
        </pc:sldMkLst>
        <pc:picChg chg="add del mod">
          <ac:chgData name="Mrs Eaves" userId="f3bf6938-945a-402b-957d-b9bcf2256cbf" providerId="ADAL" clId="{30F070A8-E98A-40CB-8724-88443E19043E}" dt="2024-03-04T19:11:42.130" v="1"/>
          <ac:picMkLst>
            <pc:docMk/>
            <pc:sldMk cId="2989853190" sldId="350"/>
            <ac:picMk id="5" creationId="{6B21DA06-282A-E572-8A74-CAC7E6CEFC6B}"/>
          </ac:picMkLst>
        </pc:picChg>
        <pc:picChg chg="add del mod">
          <ac:chgData name="Mrs Eaves" userId="f3bf6938-945a-402b-957d-b9bcf2256cbf" providerId="ADAL" clId="{30F070A8-E98A-40CB-8724-88443E19043E}" dt="2024-03-04T19:12:39.589" v="13"/>
          <ac:picMkLst>
            <pc:docMk/>
            <pc:sldMk cId="2989853190" sldId="350"/>
            <ac:picMk id="8" creationId="{CE71DFDC-864F-D43C-6DD1-4B36C071AF6D}"/>
          </ac:picMkLst>
        </pc:picChg>
        <pc:picChg chg="add mod">
          <ac:chgData name="Mrs Eaves" userId="f3bf6938-945a-402b-957d-b9bcf2256cbf" providerId="ADAL" clId="{30F070A8-E98A-40CB-8724-88443E19043E}" dt="2024-03-04T19:12:39.589" v="13"/>
          <ac:picMkLst>
            <pc:docMk/>
            <pc:sldMk cId="2989853190" sldId="350"/>
            <ac:picMk id="9" creationId="{914154C9-4EC7-FC10-A33F-CC4C937B6D07}"/>
          </ac:picMkLst>
        </pc:picChg>
      </pc:sldChg>
      <pc:sldChg chg="addSp delSp modSp mod modTransition modAnim">
        <pc:chgData name="Mrs Eaves" userId="f3bf6938-945a-402b-957d-b9bcf2256cbf" providerId="ADAL" clId="{30F070A8-E98A-40CB-8724-88443E19043E}" dt="2024-03-04T19:12:39.589" v="13"/>
        <pc:sldMkLst>
          <pc:docMk/>
          <pc:sldMk cId="258048643" sldId="351"/>
        </pc:sldMkLst>
        <pc:picChg chg="add del mod">
          <ac:chgData name="Mrs Eaves" userId="f3bf6938-945a-402b-957d-b9bcf2256cbf" providerId="ADAL" clId="{30F070A8-E98A-40CB-8724-88443E19043E}" dt="2024-03-04T19:11:42.130" v="1"/>
          <ac:picMkLst>
            <pc:docMk/>
            <pc:sldMk cId="258048643" sldId="351"/>
            <ac:picMk id="5" creationId="{11E7E04E-A5C2-9A6E-BF2B-DB058B787084}"/>
          </ac:picMkLst>
        </pc:picChg>
        <pc:picChg chg="add del mod">
          <ac:chgData name="Mrs Eaves" userId="f3bf6938-945a-402b-957d-b9bcf2256cbf" providerId="ADAL" clId="{30F070A8-E98A-40CB-8724-88443E19043E}" dt="2024-03-04T19:12:39.589" v="13"/>
          <ac:picMkLst>
            <pc:docMk/>
            <pc:sldMk cId="258048643" sldId="351"/>
            <ac:picMk id="8" creationId="{27872CC8-2EB3-D8D6-CEA1-EE92A1F04F9C}"/>
          </ac:picMkLst>
        </pc:picChg>
        <pc:picChg chg="add mod">
          <ac:chgData name="Mrs Eaves" userId="f3bf6938-945a-402b-957d-b9bcf2256cbf" providerId="ADAL" clId="{30F070A8-E98A-40CB-8724-88443E19043E}" dt="2024-03-04T19:12:39.589" v="13"/>
          <ac:picMkLst>
            <pc:docMk/>
            <pc:sldMk cId="258048643" sldId="351"/>
            <ac:picMk id="9" creationId="{1E40AAE4-60E1-36B4-F9F6-AA549BCBAED5}"/>
          </ac:picMkLst>
        </pc:picChg>
      </pc:sldChg>
      <pc:sldChg chg="addSp delSp modSp mod modTransition modAnim">
        <pc:chgData name="Mrs Eaves" userId="f3bf6938-945a-402b-957d-b9bcf2256cbf" providerId="ADAL" clId="{30F070A8-E98A-40CB-8724-88443E19043E}" dt="2024-03-04T19:12:39.589" v="13"/>
        <pc:sldMkLst>
          <pc:docMk/>
          <pc:sldMk cId="1050879586" sldId="352"/>
        </pc:sldMkLst>
        <pc:picChg chg="add del mod">
          <ac:chgData name="Mrs Eaves" userId="f3bf6938-945a-402b-957d-b9bcf2256cbf" providerId="ADAL" clId="{30F070A8-E98A-40CB-8724-88443E19043E}" dt="2024-03-04T19:11:42.130" v="1"/>
          <ac:picMkLst>
            <pc:docMk/>
            <pc:sldMk cId="1050879586" sldId="352"/>
            <ac:picMk id="5" creationId="{254D418A-37BD-A7A3-FA57-A0D19BD27872}"/>
          </ac:picMkLst>
        </pc:picChg>
        <pc:picChg chg="add del mod">
          <ac:chgData name="Mrs Eaves" userId="f3bf6938-945a-402b-957d-b9bcf2256cbf" providerId="ADAL" clId="{30F070A8-E98A-40CB-8724-88443E19043E}" dt="2024-03-04T19:12:39.589" v="13"/>
          <ac:picMkLst>
            <pc:docMk/>
            <pc:sldMk cId="1050879586" sldId="352"/>
            <ac:picMk id="8" creationId="{2F1A95D0-9A68-034D-7AA2-F7AE370C1DCC}"/>
          </ac:picMkLst>
        </pc:picChg>
        <pc:picChg chg="add mod">
          <ac:chgData name="Mrs Eaves" userId="f3bf6938-945a-402b-957d-b9bcf2256cbf" providerId="ADAL" clId="{30F070A8-E98A-40CB-8724-88443E19043E}" dt="2024-03-04T19:12:39.589" v="13"/>
          <ac:picMkLst>
            <pc:docMk/>
            <pc:sldMk cId="1050879586" sldId="352"/>
            <ac:picMk id="9" creationId="{963E55C6-7E05-4194-9450-357208D94A7D}"/>
          </ac:picMkLst>
        </pc:picChg>
      </pc:sldChg>
      <pc:sldChg chg="addSp delSp modSp mod modTransition modAnim">
        <pc:chgData name="Mrs Eaves" userId="f3bf6938-945a-402b-957d-b9bcf2256cbf" providerId="ADAL" clId="{30F070A8-E98A-40CB-8724-88443E19043E}" dt="2024-03-04T19:12:39.589" v="13"/>
        <pc:sldMkLst>
          <pc:docMk/>
          <pc:sldMk cId="4264421401" sldId="353"/>
        </pc:sldMkLst>
        <pc:picChg chg="add del mod">
          <ac:chgData name="Mrs Eaves" userId="f3bf6938-945a-402b-957d-b9bcf2256cbf" providerId="ADAL" clId="{30F070A8-E98A-40CB-8724-88443E19043E}" dt="2024-03-04T19:11:42.130" v="1"/>
          <ac:picMkLst>
            <pc:docMk/>
            <pc:sldMk cId="4264421401" sldId="353"/>
            <ac:picMk id="3" creationId="{4285B0B5-DC47-C1E7-6B3E-C8ED56471965}"/>
          </ac:picMkLst>
        </pc:picChg>
        <pc:picChg chg="add del mod">
          <ac:chgData name="Mrs Eaves" userId="f3bf6938-945a-402b-957d-b9bcf2256cbf" providerId="ADAL" clId="{30F070A8-E98A-40CB-8724-88443E19043E}" dt="2024-03-04T19:12:39.589" v="13"/>
          <ac:picMkLst>
            <pc:docMk/>
            <pc:sldMk cId="4264421401" sldId="353"/>
            <ac:picMk id="9" creationId="{2B99BFBD-34ED-90BA-3A30-C91158F52435}"/>
          </ac:picMkLst>
        </pc:picChg>
        <pc:picChg chg="add mod">
          <ac:chgData name="Mrs Eaves" userId="f3bf6938-945a-402b-957d-b9bcf2256cbf" providerId="ADAL" clId="{30F070A8-E98A-40CB-8724-88443E19043E}" dt="2024-03-04T19:12:39.589" v="13"/>
          <ac:picMkLst>
            <pc:docMk/>
            <pc:sldMk cId="4264421401" sldId="353"/>
            <ac:picMk id="10" creationId="{4CF8BDD4-5F8F-E7BD-D712-269218013D2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887AF-BACC-960A-85DD-026F699E34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18762A-23B0-69EA-7268-EB9DFBD9EE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15F7F7-7F49-75DB-6732-DFCC289F9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B2B2E-2677-974A-4B4A-19EE85A05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49909F-5EF8-7F9B-799D-5CDAE54CB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511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6AF5A-0A99-1FC4-F2AD-8F84FE7FD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DA244-CC51-3B79-DF66-3C965A3BB9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F4586-943D-428D-9BFB-65084463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CC593-926D-2EDC-ED95-8F37F92A9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0D450-D736-8893-4B69-F3422806F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274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56021-914D-7924-2243-0B03A016F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FE60B6-10E9-A837-77A6-0DF6EC986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ED171-974F-D9A4-5F38-29498D70E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E477AE-9439-8221-6A6A-822764938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3451BA-D2C2-6B49-C7C9-11F1D63A2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905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D9498-A45F-A2EE-5746-E8B0AF717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259E4-2D51-4985-6FBF-2DE1EE5431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EEF5A4-7DB5-B445-C796-DED1C7BB86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910B8-B0B1-4C5A-2F25-722CB5319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3F78A5-43B7-23D2-0A58-4BA87311A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038990-52E8-E6F6-049A-012E55E90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074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76DB0-1139-FBBE-5ECE-2D1E7E3E1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8B518D-AC2A-551D-D754-E9D9873D61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AC9C44-64FD-17AE-3F98-8D8C632484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71D4A2-BE41-2E6C-D93B-FA9F078E84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6D2C3D-3779-87B8-731E-9C1D05EBC6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C3E2C-8D71-C35B-AEB8-376760A87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CAD662-C28F-3B0A-F69A-0B8C80BB0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BADC82-5BDC-2967-832A-2316C3E17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90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7F38E-2969-F8D4-8297-F0718E035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330CAE-15E1-51BE-F5D8-26FD66482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4440E-1363-395F-2383-72C9DDD99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C21902-F3DE-BC41-4629-69B7CD1EC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741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03404-CD89-19C8-B676-C2D9A0200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EA88E9-9D2D-9035-26F4-5146E2BD4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40DAA3-D397-98E8-5AB0-5CE51B49E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1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7566D-4F13-410C-3C10-12155C2C4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0AC66-BA59-EA92-D1E1-2140CA26E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2EE384-D0E1-580C-DB91-22454CA3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4F2759-5321-AF3E-FECC-B71A4FE10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A76931-6631-AB56-B4B6-9F437BDCD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148EFD-2863-13CD-611B-8C2F74D54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19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8DF2-7D57-769B-4ED8-E58361E31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0ED3B0-A8B3-B0CE-494A-D5307E07C2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DA962F-460B-34F4-D93E-86F4B77BE2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56035E-0321-E464-6B49-B9979CC4D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634A94-1B2B-79FE-6A81-3C3EEADF0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577F44-940C-268B-6AC6-B551FAD1F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174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A62AD-E3B0-3624-1DB0-142C8ABCA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0BFFA8-B77E-925C-30FD-74023F3065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B6157-D3DB-1C60-1EDE-F262B6091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D87489-EEA5-DFD1-3E1F-5F97EF90C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A6EE0-0ED5-229B-C590-C8A7C0D4A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809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A1F910-A90E-82D9-BE3B-BAA541EC44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8401D9-C422-3B05-7AE4-1449782449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534CE-9DE1-A395-495B-CB8E6EA72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EB0853-309D-3386-4D86-5A6FED08D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914DE-7A50-EE94-7CA9-8810C9EFA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59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FC7DC8-24D3-7B16-136F-7FEACE97F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392608-716E-E3AA-D44D-458C9EB38B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CB5802-3E8B-4E6E-2876-53FE410E95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983BF-7185-47B0-B549-18F7A44CBA21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62F048-52C5-85F6-0004-A28C1E86F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99A97-FC77-2F0A-64A6-1E8C3F3585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0FD47-CA2A-4EAD-92D7-A5E159D6F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94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83113" y="5700737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worthy artwork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5747" y="3057603"/>
            <a:ext cx="2193064" cy="2160003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6CE97466-9294-C593-ECA4-5F5EC84306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7603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90"/>
    </mc:Choice>
    <mc:Fallback>
      <p:transition spd="slow" advTm="4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ear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83113" y="5700737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search for a pearl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4530" y="3093617"/>
            <a:ext cx="2099447" cy="2087975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94F4A5F8-7316-E9A5-4BC9-F554CDD91B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8878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33"/>
    </mc:Choice>
    <mc:Fallback>
      <p:transition spd="slow" advTm="4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ou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83113" y="5700737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you make the soup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5203" y="3119574"/>
            <a:ext cx="2193608" cy="2230372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62C36BD-251C-AC73-5730-578D0759A7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7016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8"/>
    </mc:Choice>
    <mc:Fallback>
      <p:transition spd="slow" advTm="4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oul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35067" y="577363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boulder on his shoulder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3113" y="2911807"/>
            <a:ext cx="1582511" cy="2451595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914154C9-4EC7-FC10-A33F-CC4C937B6D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8985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4"/>
    </mc:Choice>
    <mc:Fallback>
      <p:transition spd="slow" advTm="4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1626" y="226423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ie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35067" y="577363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shield in the field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943" y="3093234"/>
            <a:ext cx="2527119" cy="2088741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E40AAE4-60E1-36B4-F9F6-AA549BCBAE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804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38"/>
    </mc:Choice>
    <mc:Fallback>
      <p:transition spd="slow" advTm="46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1626" y="226423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16331" y="-448266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ve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8907" y="5780529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move and groove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2619" y="2984704"/>
            <a:ext cx="2248444" cy="2305802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963E55C6-7E05-4194-9450-357208D94A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5087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43"/>
    </mc:Choice>
    <mc:Fallback>
      <p:transition spd="slow" advTm="4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1626" y="226423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73085" y="-822734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37167" y="5847112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cygnet under the sycamore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7167" y="3293609"/>
            <a:ext cx="2359206" cy="2396457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CF8BDD4-5F8F-E7BD-D712-269218013D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6442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5"/>
    </mc:Choice>
    <mc:Fallback>
      <p:transition spd="slow" advTm="5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A3FFF06-82E5-4BC7-8AED-17AEB78C5980}"/>
</file>

<file path=customXml/itemProps2.xml><?xml version="1.0" encoding="utf-8"?>
<ds:datastoreItem xmlns:ds="http://schemas.openxmlformats.org/officeDocument/2006/customXml" ds:itemID="{7E1E5C6E-37EF-4084-8D07-3CCEBA11BE1A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customXml/itemProps3.xml><?xml version="1.0" encoding="utf-8"?>
<ds:datastoreItem xmlns:ds="http://schemas.openxmlformats.org/officeDocument/2006/customXml" ds:itemID="{63E2DE6F-18F9-4095-9C3A-3D1B198B875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35</Words>
  <Application>Microsoft Office PowerPoint</Application>
  <PresentationFormat>Widescreen</PresentationFormat>
  <Paragraphs>14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2024-03-04T18:30:37Z</dcterms:created>
  <dcterms:modified xsi:type="dcterms:W3CDTF">2024-03-04T19:12:43Z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