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59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142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90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908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480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227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034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297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46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952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132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759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4320" y="287383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97232" y="-1086761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 smtClean="0">
                <a:solidFill>
                  <a:srgbClr val="C80896"/>
                </a:solidFill>
                <a:latin typeface="Sassoon Penpals Joined" panose="02000400000000000000" pitchFamily="50" charset="0"/>
              </a:rPr>
              <a:t>ay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1752" y="3716655"/>
            <a:ext cx="2421528" cy="23933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44079" y="6181781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p</a:t>
            </a:r>
            <a:r>
              <a:rPr lang="en-GB" dirty="0" smtClean="0">
                <a:latin typeface="Sassoon Penpals" panose="02000400000000000000" pitchFamily="50" charset="0"/>
              </a:rPr>
              <a:t>lay all day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435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78"/>
    </mc:Choice>
    <mc:Fallback>
      <p:transition spd="slow" advTm="4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101735" y="-1047572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 smtClean="0">
                <a:solidFill>
                  <a:srgbClr val="C80896"/>
                </a:solidFill>
                <a:latin typeface="Sassoon Penpals Joined" panose="02000400000000000000" pitchFamily="50" charset="0"/>
              </a:rPr>
              <a:t>ou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7566" y="2826747"/>
            <a:ext cx="2479221" cy="263039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96628" y="5739680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</a:t>
            </a:r>
            <a:r>
              <a:rPr lang="en-GB" dirty="0" smtClean="0">
                <a:latin typeface="Sassoon Penpals" panose="02000400000000000000" pitchFamily="50" charset="0"/>
              </a:rPr>
              <a:t> proud cloud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397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44"/>
    </mc:Choice>
    <mc:Fallback>
      <p:transition spd="slow" advTm="3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1075" y="261256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545872" y="-655687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 smtClean="0">
                <a:solidFill>
                  <a:srgbClr val="C80896"/>
                </a:solidFill>
                <a:latin typeface="Sassoon Penpals Joined" panose="02000400000000000000" pitchFamily="50" charset="0"/>
              </a:rPr>
              <a:t>ie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6486" y="3205659"/>
            <a:ext cx="1836829" cy="25340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26460" y="5966857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p</a:t>
            </a:r>
            <a:r>
              <a:rPr lang="en-GB" dirty="0" smtClean="0">
                <a:latin typeface="Sassoon Penpals" panose="02000400000000000000" pitchFamily="50" charset="0"/>
              </a:rPr>
              <a:t>ie on your tie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45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4"/>
    </mc:Choice>
    <mc:Fallback>
      <p:transition spd="slow" advTm="30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193176" y="-1099824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 smtClean="0">
                <a:solidFill>
                  <a:srgbClr val="C80896"/>
                </a:solidFill>
                <a:latin typeface="Sassoon Penpals Joined" panose="02000400000000000000" pitchFamily="50" charset="0"/>
              </a:rPr>
              <a:t>ea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5231" y="2936829"/>
            <a:ext cx="2652850" cy="24654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61295" y="5780727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e</a:t>
            </a:r>
            <a:r>
              <a:rPr lang="en-GB" dirty="0" smtClean="0">
                <a:latin typeface="Sassoon Penpals" panose="02000400000000000000" pitchFamily="50" charset="0"/>
              </a:rPr>
              <a:t>ach have a treat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46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38"/>
    </mc:Choice>
    <mc:Fallback>
      <p:transition spd="slow" advTm="28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628c62856d3fc1c416286304616c9b2c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14c748f323d9a460f82140d8bc834aab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6B2A6F68-1362-4FAC-815D-5CDA37E2C5EF}"/>
</file>

<file path=customXml/itemProps2.xml><?xml version="1.0" encoding="utf-8"?>
<ds:datastoreItem xmlns:ds="http://schemas.openxmlformats.org/officeDocument/2006/customXml" ds:itemID="{273F024C-295B-47A0-9D88-886EF5ED66B0}"/>
</file>

<file path=customXml/itemProps3.xml><?xml version="1.0" encoding="utf-8"?>
<ds:datastoreItem xmlns:ds="http://schemas.openxmlformats.org/officeDocument/2006/customXml" ds:itemID="{56CF93C4-502A-4889-88A7-04DE990DE4B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Clarke, Sian</dc:creator>
  <cp:lastModifiedBy>Clarke, Sian</cp:lastModifiedBy>
  <cp:revision>1</cp:revision>
  <dcterms:created xsi:type="dcterms:W3CDTF">2023-06-14T07:00:07Z</dcterms:created>
  <dcterms:modified xsi:type="dcterms:W3CDTF">2023-06-14T07:00:39Z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</Properties>
</file>