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0" r:id="rId2"/>
    <p:sldId id="33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79" d="100"/>
          <a:sy n="79" d="100"/>
        </p:scale>
        <p:origin x="72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ECCF5-9DF4-9949-C21B-F57FC16A58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573148-37DF-5650-76B2-47BBCC1AF4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BBFA7C-56C2-3403-9DEE-8F3808C34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9BCC8-17ED-F427-87A0-B66B7AE80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EFC69-D469-53B3-A637-76C005C5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888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A877D-17B3-A12B-1917-1AA7A3739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7021CE-7561-49CF-7B0C-410B15D37E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D6C160-9D8C-1B53-2D1C-36CE2ADB6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5C4C19-AC66-68A3-037C-A89518E2F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479D41-44A9-79E5-E304-31E11026E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909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56E13-74BF-D2AF-A262-A29933037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2AF1E6-7B1D-D050-089A-69FC279376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101A24-30BB-3993-8B10-7A49EF157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1FC1F-24F2-D744-CCE8-BF6A0FDCC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52E53-C082-F464-9CE8-469C13E328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395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3E999-6579-31E4-EBC0-B31E12218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3C76B-C8AA-5BDE-D0ED-A0295D8FA4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34487-07AA-3911-6130-BC940274D7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31A915-EA34-1A78-A069-A9E5F220D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42F22E-C22B-E22B-623F-016819167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DEA81C-6BE4-83B4-7FD7-E59FC90EA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024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C0AF7-4BB5-D049-230C-FEE4B31B3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997E1E-817A-0880-5868-8D9C9CFB7C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27D895-64D3-E40B-E24F-C19B77F3DE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4DE4E5-C771-82AA-7B46-ED919E9EC5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5EF814-3DF6-23B5-D80F-1F988C85F3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D94A77-42AB-C24A-3179-B2ADE68FD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330F7C-FA24-1AED-A92B-27154EE1E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6B6E45-7468-CA94-FF19-58B23F893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288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ECD19-9D38-B55D-4004-08E18E649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E0FDAA-E3C5-D396-486A-FE12D3B5E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014807-5423-5183-9454-80F00CE21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D822B5-B9E9-23C5-4016-8B3F80209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912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DA9905-8703-061E-9BA2-A18BF2874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20A7B6A-62AC-A08D-6F75-52EB7FAB9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0FAFFB-341F-1931-0FA9-EB5B49130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412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211FB-BFC7-DE20-F0CD-2290BEF0C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E14E73-D15C-5C26-A5D5-5109C3558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3AD42-5C42-7364-73B9-2A55EA1B29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476FDA-A42C-0C35-988C-FC86C418F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D2BA5A-337C-E2C7-09F5-9EE5D04F5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87BF73-1324-22EB-4ADB-E014D8CEE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45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D0462-CBA4-FA9F-9017-22D3ECDD2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667E07-11B7-A7CB-4C99-4E686110D2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11AABA-D5B0-3107-76B6-7D3BCEDF55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8FF7E7-2CDD-8AD7-56C5-44A657A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63CD59-0196-D441-CF5C-634EFCA3C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83F99D-24B2-54D9-44E1-AE729E244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507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94E4F-1A15-40D3-BA60-9835250A3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23F34D-4047-DB91-0DDA-0B2E43DAA5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E7EBFE-76DD-32DD-80BF-45A5177A3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2033DC-9C8B-6466-29CE-8060D8645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FC493-1D8C-81AF-BAD0-DD04F3A58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146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432D1D-3793-C010-48EF-EAFFD6DD45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6919E9-A93D-57E3-2600-6E0B637822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8F6E92-C33D-B7EC-9017-7CE70966F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BBDD97-B5F3-A5F3-ACCA-A92C0A6D9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75F695-FE0E-C2B7-9ECD-542819737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748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353E1DA-85DE-6397-CA32-73EC8B5D2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55C967-5802-4E93-554F-528A69025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93B78-AE96-1D4B-1603-34D0E97C24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16059-C770-D533-630F-01A6ABF87F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1AC401-FC2A-E6EF-F2C6-64F227301E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869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965267" y="-1417685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48527" y="5944056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lovely baby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9261" y="3369155"/>
            <a:ext cx="2770823" cy="2291546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57A3E1A6-C757-6F6D-E1D2-20EFA76914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02955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67"/>
    </mc:Choice>
    <mc:Fallback>
      <p:transition spd="slow" advTm="32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29839" y="-398782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al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48527" y="5944056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walk along the wall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1864" y="3598468"/>
            <a:ext cx="2202045" cy="2062233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C9C5AF7-C85F-A695-B7AB-A49D3C97F7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03726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7"/>
    </mc:Choice>
    <mc:Fallback>
      <p:transition spd="slow" advTm="5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8bb4e99565ad1dbe387b563fedbfe063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0e46111cfd377a0e3f66d9f85d67b5ce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C2D336A-121C-4AFE-86AE-BB10BD959161}"/>
</file>

<file path=customXml/itemProps2.xml><?xml version="1.0" encoding="utf-8"?>
<ds:datastoreItem xmlns:ds="http://schemas.openxmlformats.org/officeDocument/2006/customXml" ds:itemID="{C49B18D1-3EF0-44CF-A098-BA30C7598193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</Words>
  <Application>Microsoft Office PowerPoint</Application>
  <PresentationFormat>Widescreen</PresentationFormat>
  <Paragraphs>4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1</cp:revision>
  <dcterms:created xsi:type="dcterms:W3CDTF">2023-11-20T07:44:56Z</dcterms:created>
  <dcterms:modified xsi:type="dcterms:W3CDTF">2023-11-20T07:47:01Z</dcterms:modified>
</cp:coreProperties>
</file>