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E71CD-2E6F-4428-B3E6-C76F1CCE9F50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C5B94-9B06-4BF1-9E13-A4CD0145D5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959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E71CD-2E6F-4428-B3E6-C76F1CCE9F50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C5B94-9B06-4BF1-9E13-A4CD0145D5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142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E71CD-2E6F-4428-B3E6-C76F1CCE9F50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C5B94-9B06-4BF1-9E13-A4CD0145D5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090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E71CD-2E6F-4428-B3E6-C76F1CCE9F50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C5B94-9B06-4BF1-9E13-A4CD0145D5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8908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E71CD-2E6F-4428-B3E6-C76F1CCE9F50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C5B94-9B06-4BF1-9E13-A4CD0145D5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480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E71CD-2E6F-4428-B3E6-C76F1CCE9F50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C5B94-9B06-4BF1-9E13-A4CD0145D5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2274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E71CD-2E6F-4428-B3E6-C76F1CCE9F50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C5B94-9B06-4BF1-9E13-A4CD0145D5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034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E71CD-2E6F-4428-B3E6-C76F1CCE9F50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C5B94-9B06-4BF1-9E13-A4CD0145D5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297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E71CD-2E6F-4428-B3E6-C76F1CCE9F50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C5B94-9B06-4BF1-9E13-A4CD0145D5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746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E71CD-2E6F-4428-B3E6-C76F1CCE9F50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C5B94-9B06-4BF1-9E13-A4CD0145D5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952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E71CD-2E6F-4428-B3E6-C76F1CCE9F50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C5B94-9B06-4BF1-9E13-A4CD0145D5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7132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7E71CD-2E6F-4428-B3E6-C76F1CCE9F50}" type="datetimeFigureOut">
              <a:rPr lang="en-GB" smtClean="0"/>
              <a:t>14/06/2023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9C5B94-9B06-4BF1-9E13-A4CD0145D5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759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4320" y="287383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997232" y="-1086761"/>
            <a:ext cx="515982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 smtClean="0">
                <a:solidFill>
                  <a:srgbClr val="C80896"/>
                </a:solidFill>
                <a:latin typeface="Sassoon Penpals Joined" panose="02000400000000000000" pitchFamily="50" charset="0"/>
              </a:rPr>
              <a:t>ay</a:t>
            </a:r>
            <a:endParaRPr lang="en-GB" sz="35000" dirty="0">
              <a:solidFill>
                <a:srgbClr val="C80896"/>
              </a:solidFill>
              <a:latin typeface="Sassoon Penpals Joined" panose="02000400000000000000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1752" y="3716655"/>
            <a:ext cx="2421528" cy="239337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44079" y="6181781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p</a:t>
            </a:r>
            <a:r>
              <a:rPr lang="en-GB" dirty="0" smtClean="0">
                <a:latin typeface="Sassoon Penpals" panose="02000400000000000000" pitchFamily="50" charset="0"/>
              </a:rPr>
              <a:t>lay all day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435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78"/>
    </mc:Choice>
    <mc:Fallback>
      <p:transition spd="slow" advTm="43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101735" y="-1047572"/>
            <a:ext cx="515982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 smtClean="0">
                <a:solidFill>
                  <a:srgbClr val="C80896"/>
                </a:solidFill>
                <a:latin typeface="Sassoon Penpals Joined" panose="02000400000000000000" pitchFamily="50" charset="0"/>
              </a:rPr>
              <a:t>ou</a:t>
            </a:r>
            <a:endParaRPr lang="en-GB" sz="35000" dirty="0">
              <a:solidFill>
                <a:srgbClr val="C80896"/>
              </a:solidFill>
              <a:latin typeface="Sassoon Penpals Joined" panose="02000400000000000000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7566" y="2826747"/>
            <a:ext cx="2479221" cy="263039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696628" y="5739680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a</a:t>
            </a:r>
            <a:r>
              <a:rPr lang="en-GB" dirty="0" smtClean="0">
                <a:latin typeface="Sassoon Penpals" panose="02000400000000000000" pitchFamily="50" charset="0"/>
              </a:rPr>
              <a:t> proud cloud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397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44"/>
    </mc:Choice>
    <mc:Fallback>
      <p:transition spd="slow" advTm="31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1075" y="261256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545872" y="-655687"/>
            <a:ext cx="515982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 smtClean="0">
                <a:solidFill>
                  <a:srgbClr val="C80896"/>
                </a:solidFill>
                <a:latin typeface="Sassoon Penpals Joined" panose="02000400000000000000" pitchFamily="50" charset="0"/>
              </a:rPr>
              <a:t>ie</a:t>
            </a:r>
            <a:endParaRPr lang="en-GB" sz="35000" dirty="0">
              <a:solidFill>
                <a:srgbClr val="C80896"/>
              </a:solidFill>
              <a:latin typeface="Sassoon Penpals Joined" panose="02000400000000000000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6486" y="3205659"/>
            <a:ext cx="1836829" cy="253402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26460" y="5966857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p</a:t>
            </a:r>
            <a:r>
              <a:rPr lang="en-GB" dirty="0" smtClean="0">
                <a:latin typeface="Sassoon Penpals" panose="02000400000000000000" pitchFamily="50" charset="0"/>
              </a:rPr>
              <a:t>ie on your tie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45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44"/>
    </mc:Choice>
    <mc:Fallback>
      <p:transition spd="slow" advTm="30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193176" y="-1099824"/>
            <a:ext cx="515982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 smtClean="0">
                <a:solidFill>
                  <a:srgbClr val="C80896"/>
                </a:solidFill>
                <a:latin typeface="Sassoon Penpals Joined" panose="02000400000000000000" pitchFamily="50" charset="0"/>
              </a:rPr>
              <a:t>ea</a:t>
            </a:r>
            <a:endParaRPr lang="en-GB" sz="35000" dirty="0">
              <a:solidFill>
                <a:srgbClr val="C80896"/>
              </a:solidFill>
              <a:latin typeface="Sassoon Penpals Joined" panose="02000400000000000000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5231" y="2936829"/>
            <a:ext cx="2652850" cy="246542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61295" y="5780727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e</a:t>
            </a:r>
            <a:r>
              <a:rPr lang="en-GB" dirty="0" smtClean="0">
                <a:latin typeface="Sassoon Penpals" panose="02000400000000000000" pitchFamily="50" charset="0"/>
              </a:rPr>
              <a:t>ach have a treat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461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38"/>
    </mc:Choice>
    <mc:Fallback>
      <p:transition spd="slow" advTm="28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7D70E028C77947A76C398E12693EA8" ma:contentTypeVersion="18" ma:contentTypeDescription="Create a new document." ma:contentTypeScope="" ma:versionID="e57236051fe1faf783feb8a16ba1a218">
  <xsd:schema xmlns:xsd="http://www.w3.org/2001/XMLSchema" xmlns:xs="http://www.w3.org/2001/XMLSchema" xmlns:p="http://schemas.microsoft.com/office/2006/metadata/properties" xmlns:ns2="93581e45-ee35-49ee-9543-77dbc9f44335" xmlns:ns3="ec2ba4b6-04fa-441b-8a43-918b29c71d0c" targetNamespace="http://schemas.microsoft.com/office/2006/metadata/properties" ma:root="true" ma:fieldsID="6b9363f1ce10df672b9bd89d1b9d7659" ns2:_="" ns3:_="">
    <xsd:import namespace="93581e45-ee35-49ee-9543-77dbc9f44335"/>
    <xsd:import namespace="ec2ba4b6-04fa-441b-8a43-918b29c71d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581e45-ee35-49ee-9543-77dbc9f4433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6b39fe8-e3e9-4281-ac49-47d5612152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2ba4b6-04fa-441b-8a43-918b29c71d0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8d75635-df6f-4345-9f5c-6ebf787bafa1}" ma:internalName="TaxCatchAll" ma:showField="CatchAllData" ma:web="ec2ba4b6-04fa-441b-8a43-918b29c71d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581e45-ee35-49ee-9543-77dbc9f44335">
      <Terms xmlns="http://schemas.microsoft.com/office/infopath/2007/PartnerControls"/>
    </lcf76f155ced4ddcb4097134ff3c332f>
    <TaxCatchAll xmlns="ec2ba4b6-04fa-441b-8a43-918b29c71d0c" xsi:nil="true"/>
  </documentManagement>
</p:properties>
</file>

<file path=customXml/itemProps1.xml><?xml version="1.0" encoding="utf-8"?>
<ds:datastoreItem xmlns:ds="http://schemas.openxmlformats.org/officeDocument/2006/customXml" ds:itemID="{D55BA62F-BDEA-40AB-A462-3398755C28BD}"/>
</file>

<file path=customXml/itemProps2.xml><?xml version="1.0" encoding="utf-8"?>
<ds:datastoreItem xmlns:ds="http://schemas.openxmlformats.org/officeDocument/2006/customXml" ds:itemID="{273F024C-295B-47A0-9D88-886EF5ED66B0}"/>
</file>

<file path=customXml/itemProps3.xml><?xml version="1.0" encoding="utf-8"?>
<ds:datastoreItem xmlns:ds="http://schemas.openxmlformats.org/officeDocument/2006/customXml" ds:itemID="{56CF93C4-502A-4889-88A7-04DE990DE4BB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</Words>
  <Application>Microsoft Office PowerPoint</Application>
  <PresentationFormat>Widescreen</PresentationFormat>
  <Paragraphs>8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Sassoon Penpals</vt:lpstr>
      <vt:lpstr>Sassoon Penpals Joined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Clarke, Sian</dc:creator>
  <cp:lastModifiedBy>Clarke, Sian</cp:lastModifiedBy>
  <cp:revision>1</cp:revision>
  <dcterms:created xsi:type="dcterms:W3CDTF">2023-06-14T07:00:07Z</dcterms:created>
  <dcterms:modified xsi:type="dcterms:W3CDTF">2023-06-14T07:00:39Z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0x010100E37D70E028C77947A76C398E12693EA8</vt:lpwstr>
  </property>
</Properties>
</file>