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58" r:id="rId5"/>
    <p:sldId id="359" r:id="rId6"/>
    <p:sldId id="360" r:id="rId7"/>
    <p:sldId id="361" r:id="rId8"/>
    <p:sldId id="362" r:id="rId9"/>
    <p:sldId id="3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ACD6D1-F0F3-4CC4-B2D5-51FDBE33ABF9}" v="1" dt="2024-04-30T06:54:33.8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36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EEACD6D1-F0F3-4CC4-B2D5-51FDBE33ABF9}"/>
    <pc:docChg chg="modSld">
      <pc:chgData name="Mrs Eaves" userId="f3bf6938-945a-402b-957d-b9bcf2256cbf" providerId="ADAL" clId="{EEACD6D1-F0F3-4CC4-B2D5-51FDBE33ABF9}" dt="2024-04-30T06:54:33.885" v="0"/>
      <pc:docMkLst>
        <pc:docMk/>
      </pc:docMkLst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2372050730" sldId="358"/>
        </pc:sldMkLst>
        <pc:picChg chg="add mod">
          <ac:chgData name="Mrs Eaves" userId="f3bf6938-945a-402b-957d-b9bcf2256cbf" providerId="ADAL" clId="{EEACD6D1-F0F3-4CC4-B2D5-51FDBE33ABF9}" dt="2024-04-30T06:54:33.885" v="0"/>
          <ac:picMkLst>
            <pc:docMk/>
            <pc:sldMk cId="2372050730" sldId="358"/>
            <ac:picMk id="8" creationId="{748D07BF-E05C-8416-8293-7AE070A0B90F}"/>
          </ac:picMkLst>
        </pc:picChg>
      </pc:sldChg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4003035440" sldId="359"/>
        </pc:sldMkLst>
        <pc:picChg chg="add mod">
          <ac:chgData name="Mrs Eaves" userId="f3bf6938-945a-402b-957d-b9bcf2256cbf" providerId="ADAL" clId="{EEACD6D1-F0F3-4CC4-B2D5-51FDBE33ABF9}" dt="2024-04-30T06:54:33.885" v="0"/>
          <ac:picMkLst>
            <pc:docMk/>
            <pc:sldMk cId="4003035440" sldId="359"/>
            <ac:picMk id="8" creationId="{1DB4874F-A0F5-BE9D-7F11-AFD6E3B144A9}"/>
          </ac:picMkLst>
        </pc:picChg>
      </pc:sldChg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89591542" sldId="360"/>
        </pc:sldMkLst>
        <pc:picChg chg="add mod">
          <ac:chgData name="Mrs Eaves" userId="f3bf6938-945a-402b-957d-b9bcf2256cbf" providerId="ADAL" clId="{EEACD6D1-F0F3-4CC4-B2D5-51FDBE33ABF9}" dt="2024-04-30T06:54:33.885" v="0"/>
          <ac:picMkLst>
            <pc:docMk/>
            <pc:sldMk cId="89591542" sldId="360"/>
            <ac:picMk id="3" creationId="{7A6C3B96-6934-48EE-9975-37FEF1EB51E9}"/>
          </ac:picMkLst>
        </pc:picChg>
      </pc:sldChg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890776587" sldId="361"/>
        </pc:sldMkLst>
        <pc:picChg chg="add mod">
          <ac:chgData name="Mrs Eaves" userId="f3bf6938-945a-402b-957d-b9bcf2256cbf" providerId="ADAL" clId="{EEACD6D1-F0F3-4CC4-B2D5-51FDBE33ABF9}" dt="2024-04-30T06:54:33.885" v="0"/>
          <ac:picMkLst>
            <pc:docMk/>
            <pc:sldMk cId="890776587" sldId="361"/>
            <ac:picMk id="5" creationId="{649D7852-867E-04C1-4CE3-A7A3D796FB06}"/>
          </ac:picMkLst>
        </pc:picChg>
      </pc:sldChg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890088625" sldId="362"/>
        </pc:sldMkLst>
        <pc:picChg chg="add mod">
          <ac:chgData name="Mrs Eaves" userId="f3bf6938-945a-402b-957d-b9bcf2256cbf" providerId="ADAL" clId="{EEACD6D1-F0F3-4CC4-B2D5-51FDBE33ABF9}" dt="2024-04-30T06:54:33.885" v="0"/>
          <ac:picMkLst>
            <pc:docMk/>
            <pc:sldMk cId="890088625" sldId="362"/>
            <ac:picMk id="5" creationId="{D7A23F18-D2F5-06EA-8848-2E1B1FB6FFC4}"/>
          </ac:picMkLst>
        </pc:picChg>
      </pc:sldChg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2412595675" sldId="363"/>
        </pc:sldMkLst>
        <pc:picChg chg="add mod">
          <ac:chgData name="Mrs Eaves" userId="f3bf6938-945a-402b-957d-b9bcf2256cbf" providerId="ADAL" clId="{EEACD6D1-F0F3-4CC4-B2D5-51FDBE33ABF9}" dt="2024-04-30T06:54:33.885" v="0"/>
          <ac:picMkLst>
            <pc:docMk/>
            <pc:sldMk cId="2412595675" sldId="363"/>
            <ac:picMk id="5" creationId="{F9E8A40B-455A-6B68-6217-A2184F39353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CF567-15EF-CB6B-AB02-71284FEAE0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85193F-E226-F24E-BA77-89CE07F31E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B529E-F3A8-E33D-0026-031E77D21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8F991E-614C-038C-F777-D48357109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98BD0A-94F5-5994-79DF-1FC8669F9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629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8E5D7-5A32-9A6D-D17D-E868217BE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AE9B6-C0CE-B4A9-0647-1A397CA0EE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D51607-335F-6C5F-72BD-E83F9AE1D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7348B-30E0-9216-E973-B2F38B526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EA876B-E670-D55F-7FD1-30488DB3E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629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881CA-0803-C1F3-4649-2106E2134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0F8E69-546F-8342-06C9-61CA492464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870389-412C-F327-CFB5-F5E3AFA8F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C01CDC-2074-10D8-96C0-433341248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A6C46-687D-0547-8E93-67B55D839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475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76C14-2662-BAA1-8CD7-54583490C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047326-19CF-E932-0239-2E81ACD4B6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3046D9-1CFD-EEB7-6973-A6DB31DC29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2F3EDA-0FC3-5D71-3302-936E19529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40EE87-7838-15F8-AB70-4CF566CF6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40A59C-9F32-488A-AD3A-70F49C112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868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29106-C60A-4E01-E577-FC6DD3DC3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22F0CD-7368-1652-8691-5E64E8DB9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838A39-B4DA-6D06-E006-C41F0363E5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A09CDE-5F6A-B859-A249-10AE857E24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5C9968-38CC-72A9-4C9C-B0D1B8B0B1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4345EF-0122-65EE-B62B-EA890F773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0FBEE4-5EB7-ABC0-1EE9-8705786C0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D60DF0-77C3-C256-9064-8D7D9D467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286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E2C13-7CF8-F017-B1E7-FC7B38503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7754AD-86E3-51CB-46D4-810108F97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DC1E5E-E5EE-8033-8E46-A9E7A9BDC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5E2945-F62F-8BB5-A385-A696A297E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088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4612DE-074C-BED3-7E6B-75DF038EE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0747B2-AEC6-4B89-F9CD-888A8DC83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4855AD-E587-16E7-8A4B-08BA7BB95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008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00C2F-D04F-8870-E20E-31EC15BF1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ED29E-57AB-031E-D968-12C5034C4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2055F0-B65E-5BD9-8ACB-4356431DE4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045842-8FCA-5AB4-A539-ACFD9D0F0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3250FF-CDCB-BD9F-C5A1-76AD7C108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8501A2-D8A1-C324-123D-F9C2434AE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004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B6C58-1F3A-7558-1597-4A20175FB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E44642-E47B-A876-14E4-9B346E5C62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358E60-2AB3-8166-F24A-0807680F70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97941-59E9-7E2F-128A-88F86EE27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C9F38E-0067-B468-B46D-8F66AFE41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358863-096C-CA29-CF2C-6037FC686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288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CC52C-588B-22C9-0FE6-3F891A6A2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B44DFD-AD83-3966-61ED-196BE93B8B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724AF4-4311-C0AD-6DD8-22B3E3121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EFB12-CF27-D3CE-C3CC-2BC8A3288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9C393-6E48-EFF5-B1DE-C57AECCDD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228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3077A4-53B1-A4E9-1F93-F73019B057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94B4AB-3EAD-F933-E9E1-4D58837B6C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224081-59AF-69D2-CF9E-A5359AE0C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401C0A-FA74-6E11-6590-AA5A8F987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AE0C8-CE9D-D3D5-BDF5-040FF6323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409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5BFE07-F8D9-4467-F90B-66DB1EB91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45E667-9EA7-C904-0FDF-D50EA4F08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312A38-A79F-E45A-D48A-70F0538637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5E6B8-A86A-4DF2-9B62-30E8378B7927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45F23A-5DEA-A129-735C-8FE19C6A90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D4B76F-B736-040B-CABD-C763243971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842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109413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c</a:t>
            </a:r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Dance on the fence.</a:t>
            </a:r>
            <a:endParaRPr lang="en-GB" dirty="0">
              <a:latin typeface="Sassoon Penpals" panose="020004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F9C536-D32C-C2A1-9EC2-7ABFD516A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0986" y="2454514"/>
            <a:ext cx="2514600" cy="26289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48D07BF-E05C-8416-8293-7AE070A0B9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7205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4"/>
    </mc:Choice>
    <mc:Fallback>
      <p:transition spd="slow" advTm="5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109413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s</a:t>
            </a:r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A mouse in the house.</a:t>
            </a:r>
            <a:endParaRPr lang="en-GB" dirty="0">
              <a:latin typeface="Sassoon Penpals" panose="02000400000000000000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63F493-F04F-E34C-722E-72260C785D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4900" y="2247900"/>
            <a:ext cx="2362200" cy="23622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DB4874F-A0F5-BE9D-7F11-AFD6E3B144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03035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06"/>
    </mc:Choice>
    <mc:Fallback>
      <p:transition spd="slow" advTm="44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109413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gn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A gnome with a sign.</a:t>
            </a:r>
            <a:endParaRPr lang="en-GB" dirty="0">
              <a:latin typeface="Sassoon Penpals" panose="020004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667148-CB64-B191-AA4D-7F16A29BA7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203" y="3115143"/>
            <a:ext cx="2057400" cy="24765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A6C3B96-6934-48EE-9975-37FEF1EB51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959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9"/>
    </mc:Choice>
    <mc:Fallback>
      <p:transition spd="slow" advTm="4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25336" y="-336492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kn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Kneel on your knees.</a:t>
            </a:r>
            <a:endParaRPr lang="en-GB" dirty="0">
              <a:latin typeface="Sassoon Penpals" panose="02000400000000000000" pitchFamily="50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C953AA4-E106-C6D5-AC8F-063BF33091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1006" y="2948338"/>
            <a:ext cx="1695295" cy="260208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49D7852-867E-04C1-4CE3-A7A3D796FB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90776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60"/>
    </mc:Choice>
    <mc:Fallback>
      <p:transition spd="slow" advTm="3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6333" y="16546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71885" y="-804220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wr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81698" y="570015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wrap it round your wrist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1698" y="2864441"/>
            <a:ext cx="2174695" cy="240424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7A23F18-D2F5-06EA-8848-2E1B1FB6FF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90088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88"/>
    </mc:Choice>
    <mc:Fallback>
      <p:transition spd="slow" advTm="45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mb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1332" y="570719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lamb climbed up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8559" y="3090833"/>
            <a:ext cx="2473099" cy="224081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9E8A40B-455A-6B68-6217-A2184F3935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1259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41"/>
    </mc:Choice>
    <mc:Fallback>
      <p:transition spd="slow" advTm="6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e57236051fe1faf783feb8a16ba1a218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6b9363f1ce10df672b9bd89d1b9d7659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0A5D8C89-39D3-4746-A70C-A411DFD4758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28CAD7-9BD7-484B-8B4F-4F41E8611AA9}"/>
</file>

<file path=customXml/itemProps3.xml><?xml version="1.0" encoding="utf-8"?>
<ds:datastoreItem xmlns:ds="http://schemas.openxmlformats.org/officeDocument/2006/customXml" ds:itemID="{B1B824FC-4451-416A-B482-4545FD856F88}">
  <ds:schemaRefs>
    <ds:schemaRef ds:uri="http://schemas.microsoft.com/office/2006/metadata/properties"/>
    <ds:schemaRef ds:uri="http://schemas.microsoft.com/office/infopath/2007/PartnerControls"/>
    <ds:schemaRef ds:uri="93581e45-ee35-49ee-9543-77dbc9f44335"/>
    <ds:schemaRef ds:uri="ec2ba4b6-04fa-441b-8a43-918b29c71d0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39</Words>
  <Application>Microsoft Office PowerPoint</Application>
  <PresentationFormat>Widescreen</PresentationFormat>
  <Paragraphs>12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2024-04-16T18:04:38Z</dcterms:created>
  <dcterms:modified xsi:type="dcterms:W3CDTF">2024-04-30T06:54:35Z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  <property fmtid="{D5CDD505-2E9C-101B-9397-08002B2CF9AE}" pid="3" name="MediaServiceImageTags">
    <vt:lpwstr/>
  </property>
</Properties>
</file>