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82" d="100"/>
          <a:sy n="82" d="100"/>
        </p:scale>
        <p:origin x="56" y="5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Eaves" userId="f3bf6938-945a-402b-957d-b9bcf2256cbf" providerId="ADAL" clId="{CDF4EE7B-E0AA-4B98-9656-7E85C3EA5944}"/>
    <pc:docChg chg="modSld">
      <pc:chgData name="Mrs Eaves" userId="f3bf6938-945a-402b-957d-b9bcf2256cbf" providerId="ADAL" clId="{CDF4EE7B-E0AA-4B98-9656-7E85C3EA5944}" dt="2023-11-08T15:21:21.287" v="34" actId="1076"/>
      <pc:docMkLst>
        <pc:docMk/>
      </pc:docMkLst>
      <pc:sldChg chg="modSp mod">
        <pc:chgData name="Mrs Eaves" userId="f3bf6938-945a-402b-957d-b9bcf2256cbf" providerId="ADAL" clId="{CDF4EE7B-E0AA-4B98-9656-7E85C3EA5944}" dt="2023-11-08T15:20:03.222" v="6" actId="1076"/>
        <pc:sldMkLst>
          <pc:docMk/>
          <pc:sldMk cId="4198009603" sldId="257"/>
        </pc:sldMkLst>
        <pc:spChg chg="mod">
          <ac:chgData name="Mrs Eaves" userId="f3bf6938-945a-402b-957d-b9bcf2256cbf" providerId="ADAL" clId="{CDF4EE7B-E0AA-4B98-9656-7E85C3EA5944}" dt="2023-11-08T15:20:03.222" v="6" actId="1076"/>
          <ac:spMkLst>
            <pc:docMk/>
            <pc:sldMk cId="4198009603" sldId="257"/>
            <ac:spMk id="4" creationId="{00000000-0000-0000-0000-000000000000}"/>
          </ac:spMkLst>
        </pc:spChg>
        <pc:spChg chg="mod">
          <ac:chgData name="Mrs Eaves" userId="f3bf6938-945a-402b-957d-b9bcf2256cbf" providerId="ADAL" clId="{CDF4EE7B-E0AA-4B98-9656-7E85C3EA5944}" dt="2023-11-08T15:19:57.913" v="4" actId="1076"/>
          <ac:spMkLst>
            <pc:docMk/>
            <pc:sldMk cId="4198009603" sldId="257"/>
            <ac:spMk id="6" creationId="{00000000-0000-0000-0000-000000000000}"/>
          </ac:spMkLst>
        </pc:spChg>
        <pc:picChg chg="mod">
          <ac:chgData name="Mrs Eaves" userId="f3bf6938-945a-402b-957d-b9bcf2256cbf" providerId="ADAL" clId="{CDF4EE7B-E0AA-4B98-9656-7E85C3EA5944}" dt="2023-11-08T15:19:59.589" v="5" actId="1076"/>
          <ac:picMkLst>
            <pc:docMk/>
            <pc:sldMk cId="4198009603" sldId="257"/>
            <ac:picMk id="2" creationId="{00000000-0000-0000-0000-000000000000}"/>
          </ac:picMkLst>
        </pc:picChg>
      </pc:sldChg>
      <pc:sldChg chg="modSp mod">
        <pc:chgData name="Mrs Eaves" userId="f3bf6938-945a-402b-957d-b9bcf2256cbf" providerId="ADAL" clId="{CDF4EE7B-E0AA-4B98-9656-7E85C3EA5944}" dt="2023-11-08T15:20:36.260" v="16" actId="1076"/>
        <pc:sldMkLst>
          <pc:docMk/>
          <pc:sldMk cId="3556333723" sldId="258"/>
        </pc:sldMkLst>
        <pc:spChg chg="mod">
          <ac:chgData name="Mrs Eaves" userId="f3bf6938-945a-402b-957d-b9bcf2256cbf" providerId="ADAL" clId="{CDF4EE7B-E0AA-4B98-9656-7E85C3EA5944}" dt="2023-11-08T15:20:32.803" v="15" actId="1076"/>
          <ac:spMkLst>
            <pc:docMk/>
            <pc:sldMk cId="3556333723" sldId="258"/>
            <ac:spMk id="4" creationId="{00000000-0000-0000-0000-000000000000}"/>
          </ac:spMkLst>
        </pc:spChg>
        <pc:spChg chg="mod">
          <ac:chgData name="Mrs Eaves" userId="f3bf6938-945a-402b-957d-b9bcf2256cbf" providerId="ADAL" clId="{CDF4EE7B-E0AA-4B98-9656-7E85C3EA5944}" dt="2023-11-08T15:20:36.260" v="16" actId="1076"/>
          <ac:spMkLst>
            <pc:docMk/>
            <pc:sldMk cId="3556333723" sldId="258"/>
            <ac:spMk id="6" creationId="{00000000-0000-0000-0000-000000000000}"/>
          </ac:spMkLst>
        </pc:spChg>
      </pc:sldChg>
      <pc:sldChg chg="modSp mod">
        <pc:chgData name="Mrs Eaves" userId="f3bf6938-945a-402b-957d-b9bcf2256cbf" providerId="ADAL" clId="{CDF4EE7B-E0AA-4B98-9656-7E85C3EA5944}" dt="2023-11-08T15:21:06.602" v="29" actId="404"/>
        <pc:sldMkLst>
          <pc:docMk/>
          <pc:sldMk cId="2839937599" sldId="259"/>
        </pc:sldMkLst>
        <pc:spChg chg="mod">
          <ac:chgData name="Mrs Eaves" userId="f3bf6938-945a-402b-957d-b9bcf2256cbf" providerId="ADAL" clId="{CDF4EE7B-E0AA-4B98-9656-7E85C3EA5944}" dt="2023-11-08T15:20:39.573" v="17" actId="1076"/>
          <ac:spMkLst>
            <pc:docMk/>
            <pc:sldMk cId="2839937599" sldId="259"/>
            <ac:spMk id="4" creationId="{00000000-0000-0000-0000-000000000000}"/>
          </ac:spMkLst>
        </pc:spChg>
        <pc:spChg chg="mod">
          <ac:chgData name="Mrs Eaves" userId="f3bf6938-945a-402b-957d-b9bcf2256cbf" providerId="ADAL" clId="{CDF4EE7B-E0AA-4B98-9656-7E85C3EA5944}" dt="2023-11-08T15:21:06.602" v="29" actId="404"/>
          <ac:spMkLst>
            <pc:docMk/>
            <pc:sldMk cId="2839937599" sldId="259"/>
            <ac:spMk id="6" creationId="{00000000-0000-0000-0000-000000000000}"/>
          </ac:spMkLst>
        </pc:spChg>
      </pc:sldChg>
      <pc:sldChg chg="modSp mod">
        <pc:chgData name="Mrs Eaves" userId="f3bf6938-945a-402b-957d-b9bcf2256cbf" providerId="ADAL" clId="{CDF4EE7B-E0AA-4B98-9656-7E85C3EA5944}" dt="2023-11-08T15:21:21.287" v="34" actId="1076"/>
        <pc:sldMkLst>
          <pc:docMk/>
          <pc:sldMk cId="4291018962" sldId="260"/>
        </pc:sldMkLst>
        <pc:spChg chg="mod">
          <ac:chgData name="Mrs Eaves" userId="f3bf6938-945a-402b-957d-b9bcf2256cbf" providerId="ADAL" clId="{CDF4EE7B-E0AA-4B98-9656-7E85C3EA5944}" dt="2023-11-08T15:21:18.426" v="33" actId="1076"/>
          <ac:spMkLst>
            <pc:docMk/>
            <pc:sldMk cId="4291018962" sldId="260"/>
            <ac:spMk id="4" creationId="{00000000-0000-0000-0000-000000000000}"/>
          </ac:spMkLst>
        </pc:spChg>
        <pc:spChg chg="mod">
          <ac:chgData name="Mrs Eaves" userId="f3bf6938-945a-402b-957d-b9bcf2256cbf" providerId="ADAL" clId="{CDF4EE7B-E0AA-4B98-9656-7E85C3EA5944}" dt="2023-11-08T15:21:21.287" v="34" actId="1076"/>
          <ac:spMkLst>
            <pc:docMk/>
            <pc:sldMk cId="4291018962" sldId="260"/>
            <ac:spMk id="6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8017F-247D-47F4-9F9A-7BF8F3181C43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94D87-31DF-4E66-BBCD-175DA1A72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448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8017F-247D-47F4-9F9A-7BF8F3181C43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94D87-31DF-4E66-BBCD-175DA1A72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7318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8017F-247D-47F4-9F9A-7BF8F3181C43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94D87-31DF-4E66-BBCD-175DA1A72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997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8017F-247D-47F4-9F9A-7BF8F3181C43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94D87-31DF-4E66-BBCD-175DA1A72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385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8017F-247D-47F4-9F9A-7BF8F3181C43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94D87-31DF-4E66-BBCD-175DA1A72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93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8017F-247D-47F4-9F9A-7BF8F3181C43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94D87-31DF-4E66-BBCD-175DA1A72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7000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8017F-247D-47F4-9F9A-7BF8F3181C43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94D87-31DF-4E66-BBCD-175DA1A72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43443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8017F-247D-47F4-9F9A-7BF8F3181C43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94D87-31DF-4E66-BBCD-175DA1A72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9883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8017F-247D-47F4-9F9A-7BF8F3181C43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94D87-31DF-4E66-BBCD-175DA1A72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490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8017F-247D-47F4-9F9A-7BF8F3181C43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94D87-31DF-4E66-BBCD-175DA1A72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2282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8017F-247D-47F4-9F9A-7BF8F3181C43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94D87-31DF-4E66-BBCD-175DA1A72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8411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58017F-247D-47F4-9F9A-7BF8F3181C43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394D87-31DF-4E66-BBCD-175DA1A72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758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6091" y="212735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575679" y="212735"/>
            <a:ext cx="6479179" cy="321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3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i_e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0373" y="3270791"/>
            <a:ext cx="2332129" cy="216084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65647" y="6058033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time to shine</a:t>
            </a: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009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68"/>
    </mc:Choice>
    <mc:Fallback xmlns="">
      <p:transition spd="slow" advTm="24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6283" y="150328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057233" y="-557824"/>
            <a:ext cx="6479179" cy="321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3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o_e</a:t>
            </a:r>
            <a:endParaRPr lang="en-GB" sz="35000" dirty="0">
              <a:solidFill>
                <a:srgbClr val="C80896"/>
              </a:solidFill>
              <a:latin typeface="Sassoon Penpals Joined" panose="02000400000000000000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6121" y="3108026"/>
            <a:ext cx="2523581" cy="246277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335019" y="5899104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note in an envelope</a:t>
            </a: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333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13"/>
    </mc:Choice>
    <mc:Fallback xmlns="">
      <p:transition spd="slow" advTm="28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5900" y="129645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706914" y="54359"/>
            <a:ext cx="6479179" cy="2262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1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u_e</a:t>
            </a:r>
            <a:endParaRPr lang="en-GB" sz="35000" dirty="0">
              <a:solidFill>
                <a:srgbClr val="C80896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44025" y="5876379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tune on a flute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06914" y="3297388"/>
            <a:ext cx="2995886" cy="243508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93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33"/>
    </mc:Choice>
    <mc:Fallback xmlns="">
      <p:transition spd="slow" advTm="45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6091" y="215900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856409" y="-343466"/>
            <a:ext cx="6479179" cy="321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3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c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1735" y="3036842"/>
            <a:ext cx="2419875" cy="200542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430813" y="5370348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cycle through the city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018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67"/>
    </mc:Choice>
    <mc:Fallback xmlns="">
      <p:transition spd="slow" advTm="36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7D70E028C77947A76C398E12693EA8" ma:contentTypeVersion="18" ma:contentTypeDescription="Create a new document." ma:contentTypeScope="" ma:versionID="628c62856d3fc1c416286304616c9b2c">
  <xsd:schema xmlns:xsd="http://www.w3.org/2001/XMLSchema" xmlns:xs="http://www.w3.org/2001/XMLSchema" xmlns:p="http://schemas.microsoft.com/office/2006/metadata/properties" xmlns:ns2="93581e45-ee35-49ee-9543-77dbc9f44335" xmlns:ns3="ec2ba4b6-04fa-441b-8a43-918b29c71d0c" targetNamespace="http://schemas.microsoft.com/office/2006/metadata/properties" ma:root="true" ma:fieldsID="14c748f323d9a460f82140d8bc834aab" ns2:_="" ns3:_="">
    <xsd:import namespace="93581e45-ee35-49ee-9543-77dbc9f44335"/>
    <xsd:import namespace="ec2ba4b6-04fa-441b-8a43-918b29c71d0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581e45-ee35-49ee-9543-77dbc9f4433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6b39fe8-e3e9-4281-ac49-47d56121529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2ba4b6-04fa-441b-8a43-918b29c71d0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e8d75635-df6f-4345-9f5c-6ebf787bafa1}" ma:internalName="TaxCatchAll" ma:showField="CatchAllData" ma:web="ec2ba4b6-04fa-441b-8a43-918b29c71d0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3581e45-ee35-49ee-9543-77dbc9f44335">
      <Terms xmlns="http://schemas.microsoft.com/office/infopath/2007/PartnerControls"/>
    </lcf76f155ced4ddcb4097134ff3c332f>
    <TaxCatchAll xmlns="ec2ba4b6-04fa-441b-8a43-918b29c71d0c" xsi:nil="true"/>
  </documentManagement>
</p:properties>
</file>

<file path=customXml/itemProps1.xml><?xml version="1.0" encoding="utf-8"?>
<ds:datastoreItem xmlns:ds="http://schemas.openxmlformats.org/officeDocument/2006/customXml" ds:itemID="{B259350E-E654-496C-BE8A-3E0EC79354C3}"/>
</file>

<file path=customXml/itemProps2.xml><?xml version="1.0" encoding="utf-8"?>
<ds:datastoreItem xmlns:ds="http://schemas.openxmlformats.org/officeDocument/2006/customXml" ds:itemID="{C42FC4B4-AAF1-447F-A87E-B9C48FACA815}"/>
</file>

<file path=customXml/itemProps3.xml><?xml version="1.0" encoding="utf-8"?>
<ds:datastoreItem xmlns:ds="http://schemas.openxmlformats.org/officeDocument/2006/customXml" ds:itemID="{0F953313-7DA3-4D72-B9EA-7B5DF6FB81C1}"/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25</Words>
  <Application>Microsoft Office PowerPoint</Application>
  <PresentationFormat>Widescreen</PresentationFormat>
  <Paragraphs>8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Sassoon Penpals</vt:lpstr>
      <vt:lpstr>Sassoon Penpals Joined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Clarke, Sian</dc:creator>
  <cp:lastModifiedBy>Mrs Eaves</cp:lastModifiedBy>
  <cp:revision>2</cp:revision>
  <dcterms:created xsi:type="dcterms:W3CDTF">2023-06-14T07:14:32Z</dcterms:created>
  <dcterms:modified xsi:type="dcterms:W3CDTF">2023-11-08T15:21:22Z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0x010100E37D70E028C77947A76C398E12693EA8</vt:lpwstr>
  </property>
</Properties>
</file>