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69" r:id="rId5"/>
    <p:sldId id="370" r:id="rId6"/>
    <p:sldId id="371" r:id="rId7"/>
    <p:sldId id="372" r:id="rId8"/>
    <p:sldId id="373" r:id="rId9"/>
    <p:sldId id="37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6FEA2E-3D67-4719-8332-AF986EE910A8}" v="5" dt="2024-05-22T07:18:52.6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7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4A6FEA2E-3D67-4719-8332-AF986EE910A8}"/>
    <pc:docChg chg="modSld">
      <pc:chgData name="Mrs Eaves" userId="f3bf6938-945a-402b-957d-b9bcf2256cbf" providerId="ADAL" clId="{4A6FEA2E-3D67-4719-8332-AF986EE910A8}" dt="2024-05-22T07:18:52.641" v="13"/>
      <pc:docMkLst>
        <pc:docMk/>
      </pc:docMkLst>
      <pc:sldChg chg="addSp delSp modSp mod modTransition modAnim">
        <pc:chgData name="Mrs Eaves" userId="f3bf6938-945a-402b-957d-b9bcf2256cbf" providerId="ADAL" clId="{4A6FEA2E-3D67-4719-8332-AF986EE910A8}" dt="2024-05-22T07:18:52.641" v="13"/>
        <pc:sldMkLst>
          <pc:docMk/>
          <pc:sldMk cId="3873107090" sldId="369"/>
        </pc:sldMkLst>
        <pc:picChg chg="add del mod ord">
          <ac:chgData name="Mrs Eaves" userId="f3bf6938-945a-402b-957d-b9bcf2256cbf" providerId="ADAL" clId="{4A6FEA2E-3D67-4719-8332-AF986EE910A8}" dt="2024-05-22T07:18:52.641" v="13"/>
          <ac:picMkLst>
            <pc:docMk/>
            <pc:sldMk cId="3873107090" sldId="369"/>
            <ac:picMk id="5" creationId="{8012A7ED-109D-34AF-1FC9-56AF747F2BA4}"/>
          </ac:picMkLst>
        </pc:picChg>
        <pc:picChg chg="add mod">
          <ac:chgData name="Mrs Eaves" userId="f3bf6938-945a-402b-957d-b9bcf2256cbf" providerId="ADAL" clId="{4A6FEA2E-3D67-4719-8332-AF986EE910A8}" dt="2024-05-22T07:18:52.641" v="13"/>
          <ac:picMkLst>
            <pc:docMk/>
            <pc:sldMk cId="3873107090" sldId="369"/>
            <ac:picMk id="8" creationId="{69EC25A2-7538-89C1-1C67-61661D6AFEFF}"/>
          </ac:picMkLst>
        </pc:picChg>
        <pc:picChg chg="add del mod">
          <ac:chgData name="Mrs Eaves" userId="f3bf6938-945a-402b-957d-b9bcf2256cbf" providerId="ADAL" clId="{4A6FEA2E-3D67-4719-8332-AF986EE910A8}" dt="2024-04-30T06:57:50.062" v="4"/>
          <ac:picMkLst>
            <pc:docMk/>
            <pc:sldMk cId="3873107090" sldId="369"/>
            <ac:picMk id="8" creationId="{E509BE2E-DBAB-0373-AB63-998B3CA05E0B}"/>
          </ac:picMkLst>
        </pc:picChg>
        <pc:picChg chg="add del mod ord">
          <ac:chgData name="Mrs Eaves" userId="f3bf6938-945a-402b-957d-b9bcf2256cbf" providerId="ADAL" clId="{4A6FEA2E-3D67-4719-8332-AF986EE910A8}" dt="2024-04-30T06:58:23.130" v="5"/>
          <ac:picMkLst>
            <pc:docMk/>
            <pc:sldMk cId="3873107090" sldId="369"/>
            <ac:picMk id="10" creationId="{0F5A4DEC-ED09-4584-6FED-C46B8624AB47}"/>
          </ac:picMkLst>
        </pc:picChg>
        <pc:picChg chg="add del mod">
          <ac:chgData name="Mrs Eaves" userId="f3bf6938-945a-402b-957d-b9bcf2256cbf" providerId="ADAL" clId="{4A6FEA2E-3D67-4719-8332-AF986EE910A8}" dt="2024-05-22T07:18:21.915" v="12"/>
          <ac:picMkLst>
            <pc:docMk/>
            <pc:sldMk cId="3873107090" sldId="369"/>
            <ac:picMk id="11" creationId="{38DBBDF8-3275-C71C-B835-AEC610A665F2}"/>
          </ac:picMkLst>
        </pc:picChg>
      </pc:sldChg>
      <pc:sldChg chg="addSp delSp modSp mod modTransition modAnim">
        <pc:chgData name="Mrs Eaves" userId="f3bf6938-945a-402b-957d-b9bcf2256cbf" providerId="ADAL" clId="{4A6FEA2E-3D67-4719-8332-AF986EE910A8}" dt="2024-05-22T07:18:52.641" v="13"/>
        <pc:sldMkLst>
          <pc:docMk/>
          <pc:sldMk cId="2470318966" sldId="370"/>
        </pc:sldMkLst>
        <pc:picChg chg="add del mod ord">
          <ac:chgData name="Mrs Eaves" userId="f3bf6938-945a-402b-957d-b9bcf2256cbf" providerId="ADAL" clId="{4A6FEA2E-3D67-4719-8332-AF986EE910A8}" dt="2024-05-22T07:18:52.641" v="13"/>
          <ac:picMkLst>
            <pc:docMk/>
            <pc:sldMk cId="2470318966" sldId="370"/>
            <ac:picMk id="5" creationId="{0AFE1760-3F78-6F36-C012-6284677C39BD}"/>
          </ac:picMkLst>
        </pc:picChg>
        <pc:picChg chg="add del mod">
          <ac:chgData name="Mrs Eaves" userId="f3bf6938-945a-402b-957d-b9bcf2256cbf" providerId="ADAL" clId="{4A6FEA2E-3D67-4719-8332-AF986EE910A8}" dt="2024-04-30T06:57:50.062" v="4"/>
          <ac:picMkLst>
            <pc:docMk/>
            <pc:sldMk cId="2470318966" sldId="370"/>
            <ac:picMk id="8" creationId="{03D07BA9-48C6-3819-E645-B72562933244}"/>
          </ac:picMkLst>
        </pc:picChg>
        <pc:picChg chg="add mod">
          <ac:chgData name="Mrs Eaves" userId="f3bf6938-945a-402b-957d-b9bcf2256cbf" providerId="ADAL" clId="{4A6FEA2E-3D67-4719-8332-AF986EE910A8}" dt="2024-05-22T07:18:52.641" v="13"/>
          <ac:picMkLst>
            <pc:docMk/>
            <pc:sldMk cId="2470318966" sldId="370"/>
            <ac:picMk id="8" creationId="{3CB4843A-F056-0ECB-95AA-22DA34458D21}"/>
          </ac:picMkLst>
        </pc:picChg>
        <pc:picChg chg="add del mod ord">
          <ac:chgData name="Mrs Eaves" userId="f3bf6938-945a-402b-957d-b9bcf2256cbf" providerId="ADAL" clId="{4A6FEA2E-3D67-4719-8332-AF986EE910A8}" dt="2024-04-30T06:58:23.130" v="5"/>
          <ac:picMkLst>
            <pc:docMk/>
            <pc:sldMk cId="2470318966" sldId="370"/>
            <ac:picMk id="10" creationId="{D3B41E98-CA2C-6650-722F-89AE7111816F}"/>
          </ac:picMkLst>
        </pc:picChg>
        <pc:picChg chg="add del mod">
          <ac:chgData name="Mrs Eaves" userId="f3bf6938-945a-402b-957d-b9bcf2256cbf" providerId="ADAL" clId="{4A6FEA2E-3D67-4719-8332-AF986EE910A8}" dt="2024-05-22T07:18:21.915" v="12"/>
          <ac:picMkLst>
            <pc:docMk/>
            <pc:sldMk cId="2470318966" sldId="370"/>
            <ac:picMk id="11" creationId="{03BCD8D1-74B5-1E62-4C13-86262B0B916B}"/>
          </ac:picMkLst>
        </pc:picChg>
      </pc:sldChg>
      <pc:sldChg chg="addSp delSp modSp mod modTransition modAnim">
        <pc:chgData name="Mrs Eaves" userId="f3bf6938-945a-402b-957d-b9bcf2256cbf" providerId="ADAL" clId="{4A6FEA2E-3D67-4719-8332-AF986EE910A8}" dt="2024-05-22T07:18:52.641" v="13"/>
        <pc:sldMkLst>
          <pc:docMk/>
          <pc:sldMk cId="3373967075" sldId="371"/>
        </pc:sldMkLst>
        <pc:picChg chg="add del mod ord">
          <ac:chgData name="Mrs Eaves" userId="f3bf6938-945a-402b-957d-b9bcf2256cbf" providerId="ADAL" clId="{4A6FEA2E-3D67-4719-8332-AF986EE910A8}" dt="2024-05-22T07:18:52.641" v="13"/>
          <ac:picMkLst>
            <pc:docMk/>
            <pc:sldMk cId="3373967075" sldId="371"/>
            <ac:picMk id="2" creationId="{609A15BB-6465-20A9-91E5-4F01A953C7A0}"/>
          </ac:picMkLst>
        </pc:picChg>
        <pc:picChg chg="add del mod">
          <ac:chgData name="Mrs Eaves" userId="f3bf6938-945a-402b-957d-b9bcf2256cbf" providerId="ADAL" clId="{4A6FEA2E-3D67-4719-8332-AF986EE910A8}" dt="2024-04-30T06:57:50.062" v="4"/>
          <ac:picMkLst>
            <pc:docMk/>
            <pc:sldMk cId="3373967075" sldId="371"/>
            <ac:picMk id="5" creationId="{5300279B-580D-1C51-12EC-889290E01342}"/>
          </ac:picMkLst>
        </pc:picChg>
        <pc:picChg chg="add mod">
          <ac:chgData name="Mrs Eaves" userId="f3bf6938-945a-402b-957d-b9bcf2256cbf" providerId="ADAL" clId="{4A6FEA2E-3D67-4719-8332-AF986EE910A8}" dt="2024-05-22T07:18:52.641" v="13"/>
          <ac:picMkLst>
            <pc:docMk/>
            <pc:sldMk cId="3373967075" sldId="371"/>
            <ac:picMk id="5" creationId="{72AE7A55-7623-8031-382F-90A7CB8B7477}"/>
          </ac:picMkLst>
        </pc:picChg>
        <pc:picChg chg="add del mod ord">
          <ac:chgData name="Mrs Eaves" userId="f3bf6938-945a-402b-957d-b9bcf2256cbf" providerId="ADAL" clId="{4A6FEA2E-3D67-4719-8332-AF986EE910A8}" dt="2024-04-30T06:58:23.130" v="5"/>
          <ac:picMkLst>
            <pc:docMk/>
            <pc:sldMk cId="3373967075" sldId="371"/>
            <ac:picMk id="10" creationId="{4232E098-6743-6B6A-9148-88CF1B3F9B3A}"/>
          </ac:picMkLst>
        </pc:picChg>
        <pc:picChg chg="add del mod">
          <ac:chgData name="Mrs Eaves" userId="f3bf6938-945a-402b-957d-b9bcf2256cbf" providerId="ADAL" clId="{4A6FEA2E-3D67-4719-8332-AF986EE910A8}" dt="2024-05-22T07:18:21.915" v="12"/>
          <ac:picMkLst>
            <pc:docMk/>
            <pc:sldMk cId="3373967075" sldId="371"/>
            <ac:picMk id="11" creationId="{43C9213A-2485-177A-9CDD-E56D005F5163}"/>
          </ac:picMkLst>
        </pc:picChg>
      </pc:sldChg>
      <pc:sldChg chg="addSp delSp modSp mod modTransition modAnim">
        <pc:chgData name="Mrs Eaves" userId="f3bf6938-945a-402b-957d-b9bcf2256cbf" providerId="ADAL" clId="{4A6FEA2E-3D67-4719-8332-AF986EE910A8}" dt="2024-05-22T07:18:52.641" v="13"/>
        <pc:sldMkLst>
          <pc:docMk/>
          <pc:sldMk cId="253894222" sldId="372"/>
        </pc:sldMkLst>
        <pc:picChg chg="add del mod ord">
          <ac:chgData name="Mrs Eaves" userId="f3bf6938-945a-402b-957d-b9bcf2256cbf" providerId="ADAL" clId="{4A6FEA2E-3D67-4719-8332-AF986EE910A8}" dt="2024-05-22T07:18:52.641" v="13"/>
          <ac:picMkLst>
            <pc:docMk/>
            <pc:sldMk cId="253894222" sldId="372"/>
            <ac:picMk id="3" creationId="{DACD586B-EF9E-5BBA-18F5-DD88500BB887}"/>
          </ac:picMkLst>
        </pc:picChg>
        <pc:picChg chg="add del mod">
          <ac:chgData name="Mrs Eaves" userId="f3bf6938-945a-402b-957d-b9bcf2256cbf" providerId="ADAL" clId="{4A6FEA2E-3D67-4719-8332-AF986EE910A8}" dt="2024-05-22T07:18:21.915" v="12"/>
          <ac:picMkLst>
            <pc:docMk/>
            <pc:sldMk cId="253894222" sldId="372"/>
            <ac:picMk id="5" creationId="{77F1CD04-5B41-2DE5-D24B-3FB76AAA4B2C}"/>
          </ac:picMkLst>
        </pc:picChg>
        <pc:picChg chg="add mod">
          <ac:chgData name="Mrs Eaves" userId="f3bf6938-945a-402b-957d-b9bcf2256cbf" providerId="ADAL" clId="{4A6FEA2E-3D67-4719-8332-AF986EE910A8}" dt="2024-05-22T07:18:52.641" v="13"/>
          <ac:picMkLst>
            <pc:docMk/>
            <pc:sldMk cId="253894222" sldId="372"/>
            <ac:picMk id="8" creationId="{55E04E9F-DD6E-3574-4589-8C8AE17BB372}"/>
          </ac:picMkLst>
        </pc:picChg>
      </pc:sldChg>
      <pc:sldChg chg="addSp delSp modSp mod modTransition modAnim">
        <pc:chgData name="Mrs Eaves" userId="f3bf6938-945a-402b-957d-b9bcf2256cbf" providerId="ADAL" clId="{4A6FEA2E-3D67-4719-8332-AF986EE910A8}" dt="2024-05-22T07:18:52.641" v="13"/>
        <pc:sldMkLst>
          <pc:docMk/>
          <pc:sldMk cId="3110768169" sldId="373"/>
        </pc:sldMkLst>
        <pc:picChg chg="add del mod ord">
          <ac:chgData name="Mrs Eaves" userId="f3bf6938-945a-402b-957d-b9bcf2256cbf" providerId="ADAL" clId="{4A6FEA2E-3D67-4719-8332-AF986EE910A8}" dt="2024-05-22T07:18:52.641" v="13"/>
          <ac:picMkLst>
            <pc:docMk/>
            <pc:sldMk cId="3110768169" sldId="373"/>
            <ac:picMk id="2" creationId="{30B55D70-BB48-6026-AC86-6E8628EDE7B9}"/>
          </ac:picMkLst>
        </pc:picChg>
        <pc:picChg chg="add del mod">
          <ac:chgData name="Mrs Eaves" userId="f3bf6938-945a-402b-957d-b9bcf2256cbf" providerId="ADAL" clId="{4A6FEA2E-3D67-4719-8332-AF986EE910A8}" dt="2024-05-22T07:18:21.915" v="12"/>
          <ac:picMkLst>
            <pc:docMk/>
            <pc:sldMk cId="3110768169" sldId="373"/>
            <ac:picMk id="5" creationId="{B75DE570-761B-B996-6BF1-CCF774ADF77D}"/>
          </ac:picMkLst>
        </pc:picChg>
        <pc:picChg chg="add mod">
          <ac:chgData name="Mrs Eaves" userId="f3bf6938-945a-402b-957d-b9bcf2256cbf" providerId="ADAL" clId="{4A6FEA2E-3D67-4719-8332-AF986EE910A8}" dt="2024-05-22T07:18:52.641" v="13"/>
          <ac:picMkLst>
            <pc:docMk/>
            <pc:sldMk cId="3110768169" sldId="373"/>
            <ac:picMk id="8" creationId="{5E4FA643-D020-1AB0-073E-49234B51D98F}"/>
          </ac:picMkLst>
        </pc:picChg>
      </pc:sldChg>
      <pc:sldChg chg="addSp delSp modSp mod modTransition modAnim">
        <pc:chgData name="Mrs Eaves" userId="f3bf6938-945a-402b-957d-b9bcf2256cbf" providerId="ADAL" clId="{4A6FEA2E-3D67-4719-8332-AF986EE910A8}" dt="2024-05-22T07:18:52.641" v="13"/>
        <pc:sldMkLst>
          <pc:docMk/>
          <pc:sldMk cId="2326331696" sldId="374"/>
        </pc:sldMkLst>
        <pc:picChg chg="add del mod ord">
          <ac:chgData name="Mrs Eaves" userId="f3bf6938-945a-402b-957d-b9bcf2256cbf" providerId="ADAL" clId="{4A6FEA2E-3D67-4719-8332-AF986EE910A8}" dt="2024-05-22T07:18:52.641" v="13"/>
          <ac:picMkLst>
            <pc:docMk/>
            <pc:sldMk cId="2326331696" sldId="374"/>
            <ac:picMk id="2" creationId="{BC026627-8C44-4245-1CF5-00AFC286B392}"/>
          </ac:picMkLst>
        </pc:picChg>
        <pc:picChg chg="add del mod">
          <ac:chgData name="Mrs Eaves" userId="f3bf6938-945a-402b-957d-b9bcf2256cbf" providerId="ADAL" clId="{4A6FEA2E-3D67-4719-8332-AF986EE910A8}" dt="2024-05-22T07:18:21.915" v="12"/>
          <ac:picMkLst>
            <pc:docMk/>
            <pc:sldMk cId="2326331696" sldId="374"/>
            <ac:picMk id="5" creationId="{AF2FA2C5-1199-7E70-7AB2-D3735F8BF1DE}"/>
          </ac:picMkLst>
        </pc:picChg>
        <pc:picChg chg="add mod">
          <ac:chgData name="Mrs Eaves" userId="f3bf6938-945a-402b-957d-b9bcf2256cbf" providerId="ADAL" clId="{4A6FEA2E-3D67-4719-8332-AF986EE910A8}" dt="2024-05-22T07:18:52.641" v="13"/>
          <ac:picMkLst>
            <pc:docMk/>
            <pc:sldMk cId="2326331696" sldId="374"/>
            <ac:picMk id="8" creationId="{07FDA034-38D5-B7F8-6F74-80E381E7235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B846C-C19C-79EB-68CB-208D1AAA58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983934-8C03-4951-E30E-15EF819F41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852EB-0EA3-763D-3B47-B01186239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28E91-8D80-274D-D130-4D956A4AC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A0F39-43D0-1798-A92D-3C94E769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841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CDF0B-91C8-47FB-B4FA-45FB4F532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72BFF-1694-381E-E5F4-C38EFF165D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53795-4E9D-4ED4-A559-A119D63CC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C13B6-2801-A27C-C4C4-D3AE0CD53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44474-7699-4A9D-EA0A-EA58B77DC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153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8331C-D2FD-F78A-1888-E72BBABE3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76484F-DC2B-675B-1E15-11B97D6671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B7246-D85B-C9A3-2F45-F1F37233A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347C5-7749-4647-D57B-02AA40B12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444F1-E86B-D648-D48E-E7127AD04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149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18704-BD39-3DB2-C7DF-50D73A61D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71D5E-AA70-4EDB-3526-E9702D421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F259F0-B6EF-925B-C23E-4B305E92B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617BAE-5C8D-57BC-B971-ECEC36054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5CC7EE-D130-BB3A-9087-6EA26BA0C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AC606E-0BBF-2DC8-A19F-C15942D5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41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29191-8A8F-74C7-EC69-746236335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2AB775-BE71-515B-F3A4-7D76C3B0F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65BFC8-7CFB-1230-A356-DBE289B6A1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6F98C8-4DE9-AE47-D28D-6FDD3EB9D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92F238-4FFB-76EB-903E-672673A3D5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F310A0-F3C6-059D-A9D6-8EDB72EF8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D3906F-A0C3-0A04-3303-1AD51E815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88B96E-B4A3-D9BD-58A3-4B1931484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891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D1AF4-FA08-35BA-5789-E05BFECD9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144A63-62D3-AC68-9722-23A5055A2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EC8589-1F37-3F30-5D26-F1C7CD470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CEC555-C1A2-B986-4474-4C29AFD69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78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46475D-4457-B6AB-3C6C-66B7F27DB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08E8AE-E209-85E1-0C69-AF75A98CF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C00C75-D466-003B-F4E9-8D8C55181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660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7373F-4F3A-27C5-4C84-7D8B6E446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12CF4-5F33-CBF4-496D-49E706689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3A12F-F54E-590B-DAE4-9FEFBB4A0B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738862-3149-6E6A-B25B-E0566ED8D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17673E-A2EA-3765-202A-C305E10E6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69FF1D-2234-6DA1-74CD-A22D95C05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550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24882-ADA5-49FA-8302-F962D63D4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A60CF4-5F06-A9D8-D3CE-68C78CF138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258B87-0C6D-4EBF-4501-2AD6F1F723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F7509-52DE-1B7B-CB0F-B787B2BAE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3454A-9FF7-BBE5-C508-4ACCA9F58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F912F7-7900-3575-B80D-42C97ADA9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504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F312F-6CA7-A177-4032-16BE4B3E8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CCF346-5B67-C086-F10A-335BBA8291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F1D3E2-EBDA-6084-E0C6-687F2B33B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16013-2DE1-29A6-3F6B-F1FFC55EB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37B164-6F59-D6A8-D2A1-FF63EE5CB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78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5C9685-2A98-A8F3-8BE5-16A1FE128F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CD9A49-4D3F-E806-2CF9-803EFEF44E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D6DE1E-F8D2-FCAF-EA8F-886540719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B16ED-138A-E356-53F0-F482DB617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AD0276-395B-420B-C151-75EA47EFB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81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19AF30-BEA5-8CED-2460-7A500BF60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3ADA89-FA67-D4AE-A43A-F681F6C860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2E9894-9251-3663-D429-96E2BA11BE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281FD-4FDF-4DE1-92AA-A67E08114026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D1313-710D-8C40-178C-F2D155A507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2A9F2-AD24-995C-EF8F-E105F0BC3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7C9EF-7EB7-43D5-BBFA-1501446D9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80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al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14589" y="5814120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balm on your hand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1562" y="3118756"/>
            <a:ext cx="2204600" cy="212380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9EC25A2-7538-89C1-1C67-61661D6AFE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7310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9"/>
    </mc:Choice>
    <mc:Fallback>
      <p:transition spd="slow" advTm="3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augh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83664" y="583845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she taught her daughter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707" y="3493362"/>
            <a:ext cx="2296070" cy="219458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CB4843A-F056-0ECB-95AA-22DA34458D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7031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40"/>
    </mc:Choice>
    <mc:Fallback>
      <p:transition spd="slow" advTm="4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ss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83664" y="583845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permission for the mission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921" y="3076030"/>
            <a:ext cx="2264317" cy="226431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2AE7A55-7623-8031-382F-90A7CB8B74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73967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15"/>
    </mc:Choice>
    <mc:Fallback>
      <p:transition spd="slow" advTm="4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si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26452" y="592374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illusion caused confusion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6452" y="2836680"/>
            <a:ext cx="2188117" cy="267583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5E04E9F-DD6E-3574-4589-8C8AE17BB3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3894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73"/>
    </mc:Choice>
    <mc:Fallback>
      <p:transition spd="slow" advTm="4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ti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57378" y="592374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scrumptious and nutritious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854" y="3037930"/>
            <a:ext cx="2259467" cy="224763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E4FA643-D020-1AB0-073E-49234B51D9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1076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99"/>
    </mc:Choice>
    <mc:Fallback>
      <p:transition spd="slow" advTm="5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ci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74795" y="5941158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special and precious relic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8175" y="2883811"/>
            <a:ext cx="2137347" cy="277109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7FDA034-38D5-B7F8-6F74-80E381E723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2633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1"/>
    </mc:Choice>
    <mc:Fallback>
      <p:transition spd="slow" advTm="5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64071D6B-AD40-4E33-9BD5-070F5410BB98}"/>
</file>

<file path=customXml/itemProps2.xml><?xml version="1.0" encoding="utf-8"?>
<ds:datastoreItem xmlns:ds="http://schemas.openxmlformats.org/officeDocument/2006/customXml" ds:itemID="{50CB4AA0-A823-4814-8E9A-D01C711081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096DED6-5608-4F63-AFA1-CE40D0CA744E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30</Words>
  <Application>Microsoft Office PowerPoint</Application>
  <PresentationFormat>Widescreen</PresentationFormat>
  <Paragraphs>12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2024-04-16T18:15:00Z</dcterms:created>
  <dcterms:modified xsi:type="dcterms:W3CDTF">2024-05-22T07:18:57Z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