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-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8EEF20F4-CC29-4495-A72C-E2B1858E4F64}"/>
    <pc:docChg chg="modSld">
      <pc:chgData name="Mrs Eaves" userId="f3bf6938-945a-402b-957d-b9bcf2256cbf" providerId="ADAL" clId="{8EEF20F4-CC29-4495-A72C-E2B1858E4F64}" dt="2023-10-03T07:04:10.675" v="5" actId="14100"/>
      <pc:docMkLst>
        <pc:docMk/>
      </pc:docMkLst>
      <pc:sldChg chg="modSp mod">
        <pc:chgData name="Mrs Eaves" userId="f3bf6938-945a-402b-957d-b9bcf2256cbf" providerId="ADAL" clId="{8EEF20F4-CC29-4495-A72C-E2B1858E4F64}" dt="2023-10-03T07:04:02.498" v="1" actId="1076"/>
        <pc:sldMkLst>
          <pc:docMk/>
          <pc:sldMk cId="2814314289" sldId="258"/>
        </pc:sldMkLst>
        <pc:picChg chg="mod">
          <ac:chgData name="Mrs Eaves" userId="f3bf6938-945a-402b-957d-b9bcf2256cbf" providerId="ADAL" clId="{8EEF20F4-CC29-4495-A72C-E2B1858E4F64}" dt="2023-10-03T07:04:02.498" v="1" actId="1076"/>
          <ac:picMkLst>
            <pc:docMk/>
            <pc:sldMk cId="2814314289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8EEF20F4-CC29-4495-A72C-E2B1858E4F64}" dt="2023-10-03T07:03:59.926" v="0" actId="1076"/>
        <pc:sldMkLst>
          <pc:docMk/>
          <pc:sldMk cId="2776147019" sldId="259"/>
        </pc:sldMkLst>
        <pc:picChg chg="mod">
          <ac:chgData name="Mrs Eaves" userId="f3bf6938-945a-402b-957d-b9bcf2256cbf" providerId="ADAL" clId="{8EEF20F4-CC29-4495-A72C-E2B1858E4F64}" dt="2023-10-03T07:03:59.926" v="0" actId="1076"/>
          <ac:picMkLst>
            <pc:docMk/>
            <pc:sldMk cId="2776147019" sldId="259"/>
            <ac:picMk id="3" creationId="{00000000-0000-0000-0000-000000000000}"/>
          </ac:picMkLst>
        </pc:picChg>
      </pc:sldChg>
      <pc:sldChg chg="modSp mod">
        <pc:chgData name="Mrs Eaves" userId="f3bf6938-945a-402b-957d-b9bcf2256cbf" providerId="ADAL" clId="{8EEF20F4-CC29-4495-A72C-E2B1858E4F64}" dt="2023-10-03T07:04:10.675" v="5" actId="14100"/>
        <pc:sldMkLst>
          <pc:docMk/>
          <pc:sldMk cId="3940851609" sldId="260"/>
        </pc:sldMkLst>
        <pc:spChg chg="mod">
          <ac:chgData name="Mrs Eaves" userId="f3bf6938-945a-402b-957d-b9bcf2256cbf" providerId="ADAL" clId="{8EEF20F4-CC29-4495-A72C-E2B1858E4F64}" dt="2023-10-03T07:04:10.675" v="5" actId="14100"/>
          <ac:spMkLst>
            <pc:docMk/>
            <pc:sldMk cId="3940851609" sldId="260"/>
            <ac:spMk id="6" creationId="{00000000-0000-0000-0000-000000000000}"/>
          </ac:spMkLst>
        </pc:spChg>
        <pc:picChg chg="mod">
          <ac:chgData name="Mrs Eaves" userId="f3bf6938-945a-402b-957d-b9bcf2256cbf" providerId="ADAL" clId="{8EEF20F4-CC29-4495-A72C-E2B1858E4F64}" dt="2023-10-03T07:04:04.944" v="2" actId="1076"/>
          <ac:picMkLst>
            <pc:docMk/>
            <pc:sldMk cId="3940851609" sldId="260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011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18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44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0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624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615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87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944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773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30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16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2A102-9051-40AF-827A-4D617FEC7678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1745D-7EFF-455C-A679-BC13988DF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765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023359" y="-1334955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7761" y="3507377"/>
            <a:ext cx="2435815" cy="19625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1295" y="5780727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boy cries ‘ahoy’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8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2"/>
    </mc:Choice>
    <mc:Fallback xmlns="">
      <p:transition spd="slow" advTm="3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728752" y="-734064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ir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3002" y="3306615"/>
            <a:ext cx="2451599" cy="25089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52290" y="5815561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quirky shirt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31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5"/>
    </mc:Choice>
    <mc:Fallback xmlns="">
      <p:transition spd="slow" advTm="3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300445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232365" y="-877756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ue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102" y="3698766"/>
            <a:ext cx="2577602" cy="24494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17753" y="577886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true, the sky’s blue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4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2"/>
    </mc:Choice>
    <mc:Fallback xmlns="">
      <p:transition spd="slow" advTm="3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5792" y="-825503"/>
            <a:ext cx="618811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aw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989" y="3528514"/>
            <a:ext cx="2550660" cy="22941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48381" y="559012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fawn on the lawn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5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9"/>
    </mc:Choice>
    <mc:Fallback xmlns="">
      <p:transition spd="slow" advTm="3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69F0BE05-A528-4E92-816D-701D1628B17F}"/>
</file>

<file path=customXml/itemProps2.xml><?xml version="1.0" encoding="utf-8"?>
<ds:datastoreItem xmlns:ds="http://schemas.openxmlformats.org/officeDocument/2006/customXml" ds:itemID="{D62C9DE4-A913-4084-B870-E303296600A0}"/>
</file>

<file path=customXml/itemProps3.xml><?xml version="1.0" encoding="utf-8"?>
<ds:datastoreItem xmlns:ds="http://schemas.openxmlformats.org/officeDocument/2006/customXml" ds:itemID="{10D6A0A9-441E-4A12-9666-7585C84A286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1</cp:revision>
  <dcterms:created xsi:type="dcterms:W3CDTF">2023-06-14T07:01:50Z</dcterms:created>
  <dcterms:modified xsi:type="dcterms:W3CDTF">2023-10-03T07:04:13Z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