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29FBA60D-42BC-4B23-9FD2-79455A362E09}"/>
    <pc:docChg chg="modSld">
      <pc:chgData name="Mrs Eaves" userId="f3bf6938-945a-402b-957d-b9bcf2256cbf" providerId="ADAL" clId="{29FBA60D-42BC-4B23-9FD2-79455A362E09}" dt="2023-10-17T09:35:57.333" v="20" actId="1076"/>
      <pc:docMkLst>
        <pc:docMk/>
      </pc:docMkLst>
      <pc:sldChg chg="modSp mod">
        <pc:chgData name="Mrs Eaves" userId="f3bf6938-945a-402b-957d-b9bcf2256cbf" providerId="ADAL" clId="{29FBA60D-42BC-4B23-9FD2-79455A362E09}" dt="2023-10-17T09:35:14.823" v="5" actId="1076"/>
        <pc:sldMkLst>
          <pc:docMk/>
          <pc:sldMk cId="4177133923" sldId="257"/>
        </pc:sldMkLst>
        <pc:spChg chg="mod">
          <ac:chgData name="Mrs Eaves" userId="f3bf6938-945a-402b-957d-b9bcf2256cbf" providerId="ADAL" clId="{29FBA60D-42BC-4B23-9FD2-79455A362E09}" dt="2023-10-17T09:35:12.418" v="4" actId="404"/>
          <ac:spMkLst>
            <pc:docMk/>
            <pc:sldMk cId="4177133923" sldId="257"/>
            <ac:spMk id="6" creationId="{00000000-0000-0000-0000-000000000000}"/>
          </ac:spMkLst>
        </pc:spChg>
        <pc:picChg chg="mod">
          <ac:chgData name="Mrs Eaves" userId="f3bf6938-945a-402b-957d-b9bcf2256cbf" providerId="ADAL" clId="{29FBA60D-42BC-4B23-9FD2-79455A362E09}" dt="2023-10-17T09:35:14.823" v="5" actId="1076"/>
          <ac:picMkLst>
            <pc:docMk/>
            <pc:sldMk cId="4177133923" sldId="257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29FBA60D-42BC-4B23-9FD2-79455A362E09}" dt="2023-10-17T09:35:57.333" v="20" actId="1076"/>
        <pc:sldMkLst>
          <pc:docMk/>
          <pc:sldMk cId="586017313" sldId="258"/>
        </pc:sldMkLst>
        <pc:picChg chg="mod">
          <ac:chgData name="Mrs Eaves" userId="f3bf6938-945a-402b-957d-b9bcf2256cbf" providerId="ADAL" clId="{29FBA60D-42BC-4B23-9FD2-79455A362E09}" dt="2023-10-17T09:35:57.333" v="20" actId="1076"/>
          <ac:picMkLst>
            <pc:docMk/>
            <pc:sldMk cId="586017313" sldId="258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29FBA60D-42BC-4B23-9FD2-79455A362E09}" dt="2023-10-17T09:35:42.269" v="14" actId="1076"/>
        <pc:sldMkLst>
          <pc:docMk/>
          <pc:sldMk cId="1749119321" sldId="259"/>
        </pc:sldMkLst>
        <pc:spChg chg="mod">
          <ac:chgData name="Mrs Eaves" userId="f3bf6938-945a-402b-957d-b9bcf2256cbf" providerId="ADAL" clId="{29FBA60D-42BC-4B23-9FD2-79455A362E09}" dt="2023-10-17T09:35:39.668" v="13" actId="403"/>
          <ac:spMkLst>
            <pc:docMk/>
            <pc:sldMk cId="1749119321" sldId="259"/>
            <ac:spMk id="6" creationId="{00000000-0000-0000-0000-000000000000}"/>
          </ac:spMkLst>
        </pc:spChg>
        <pc:picChg chg="mod">
          <ac:chgData name="Mrs Eaves" userId="f3bf6938-945a-402b-957d-b9bcf2256cbf" providerId="ADAL" clId="{29FBA60D-42BC-4B23-9FD2-79455A362E09}" dt="2023-10-17T09:35:42.269" v="14" actId="1076"/>
          <ac:picMkLst>
            <pc:docMk/>
            <pc:sldMk cId="1749119321" sldId="259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29FBA60D-42BC-4B23-9FD2-79455A362E09}" dt="2023-10-17T09:35:52.607" v="18" actId="1076"/>
        <pc:sldMkLst>
          <pc:docMk/>
          <pc:sldMk cId="2838304301" sldId="260"/>
        </pc:sldMkLst>
        <pc:spChg chg="mod">
          <ac:chgData name="Mrs Eaves" userId="f3bf6938-945a-402b-957d-b9bcf2256cbf" providerId="ADAL" clId="{29FBA60D-42BC-4B23-9FD2-79455A362E09}" dt="2023-10-17T09:35:50.935" v="17" actId="1076"/>
          <ac:spMkLst>
            <pc:docMk/>
            <pc:sldMk cId="2838304301" sldId="260"/>
            <ac:spMk id="5" creationId="{00000000-0000-0000-0000-000000000000}"/>
          </ac:spMkLst>
        </pc:spChg>
        <pc:picChg chg="mod">
          <ac:chgData name="Mrs Eaves" userId="f3bf6938-945a-402b-957d-b9bcf2256cbf" providerId="ADAL" clId="{29FBA60D-42BC-4B23-9FD2-79455A362E09}" dt="2023-10-17T09:35:52.607" v="18" actId="1076"/>
          <ac:picMkLst>
            <pc:docMk/>
            <pc:sldMk cId="2838304301" sldId="260"/>
            <ac:picMk id="2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14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870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202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171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524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62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40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117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802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036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67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FEF13-1C8C-464B-AF0B-75A049C3EB41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2A503-B17F-4D25-995A-9C4F5E7E0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833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6571" y="274319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690256" y="-381366"/>
            <a:ext cx="515982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3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wh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8015" y="3246543"/>
            <a:ext cx="2332808" cy="233280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426461" y="5909912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whip with a whisk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13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3"/>
    </mc:Choice>
    <mc:Fallback xmlns="">
      <p:transition spd="slow" advTm="3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167049" y="-646978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ph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7188" y="3895873"/>
            <a:ext cx="2079752" cy="158109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04838" y="5568965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photo on a phone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1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2"/>
    </mc:Choice>
    <mc:Fallback xmlns="">
      <p:transition spd="slow" advTm="3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801290" y="-1021447"/>
            <a:ext cx="5159829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4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e</a:t>
            </a:r>
            <a:r>
              <a:rPr lang="en-GB" sz="243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3477" y="2494676"/>
            <a:ext cx="2695712" cy="24862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70003" y="5481879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 crew flew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11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1"/>
    </mc:Choice>
    <mc:Fallback xmlns="">
      <p:transition spd="slow" advTm="3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167049" y="-943069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oe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6724" y="3487575"/>
            <a:ext cx="2728714" cy="22096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63322" y="5891212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tiptoe past the doe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30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6"/>
    </mc:Choice>
    <mc:Fallback xmlns="">
      <p:transition spd="slow" advTm="4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5B99BFD2-6E9A-4FF0-8C78-0C61C87655D5}"/>
</file>

<file path=customXml/itemProps2.xml><?xml version="1.0" encoding="utf-8"?>
<ds:datastoreItem xmlns:ds="http://schemas.openxmlformats.org/officeDocument/2006/customXml" ds:itemID="{FCC29E1F-92FF-40F8-BA36-AE889B2FA009}"/>
</file>

<file path=customXml/itemProps3.xml><?xml version="1.0" encoding="utf-8"?>
<ds:datastoreItem xmlns:ds="http://schemas.openxmlformats.org/officeDocument/2006/customXml" ds:itemID="{406F67F6-E2E3-4065-B6E3-E2B3E1D535F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Clarke, Sian</dc:creator>
  <cp:lastModifiedBy>Mrs Eaves</cp:lastModifiedBy>
  <cp:revision>1</cp:revision>
  <dcterms:created xsi:type="dcterms:W3CDTF">2023-06-14T07:03:09Z</dcterms:created>
  <dcterms:modified xsi:type="dcterms:W3CDTF">2023-10-17T09:36:00Z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</Properties>
</file>