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2" d="100"/>
          <a:sy n="82" d="100"/>
        </p:scale>
        <p:origin x="56" y="5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CDF4EE7B-E0AA-4B98-9656-7E85C3EA5944}"/>
    <pc:docChg chg="modSld">
      <pc:chgData name="Mrs Eaves" userId="f3bf6938-945a-402b-957d-b9bcf2256cbf" providerId="ADAL" clId="{CDF4EE7B-E0AA-4B98-9656-7E85C3EA5944}" dt="2023-11-08T15:21:21.287" v="34" actId="1076"/>
      <pc:docMkLst>
        <pc:docMk/>
      </pc:docMkLst>
      <pc:sldChg chg="modSp mod">
        <pc:chgData name="Mrs Eaves" userId="f3bf6938-945a-402b-957d-b9bcf2256cbf" providerId="ADAL" clId="{CDF4EE7B-E0AA-4B98-9656-7E85C3EA5944}" dt="2023-11-08T15:20:03.222" v="6" actId="1076"/>
        <pc:sldMkLst>
          <pc:docMk/>
          <pc:sldMk cId="4198009603" sldId="257"/>
        </pc:sldMkLst>
        <pc:spChg chg="mod">
          <ac:chgData name="Mrs Eaves" userId="f3bf6938-945a-402b-957d-b9bcf2256cbf" providerId="ADAL" clId="{CDF4EE7B-E0AA-4B98-9656-7E85C3EA5944}" dt="2023-11-08T15:20:03.222" v="6" actId="1076"/>
          <ac:spMkLst>
            <pc:docMk/>
            <pc:sldMk cId="4198009603" sldId="257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19:57.913" v="4" actId="1076"/>
          <ac:spMkLst>
            <pc:docMk/>
            <pc:sldMk cId="4198009603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CDF4EE7B-E0AA-4B98-9656-7E85C3EA5944}" dt="2023-11-08T15:19:59.589" v="5" actId="1076"/>
          <ac:picMkLst>
            <pc:docMk/>
            <pc:sldMk cId="4198009603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CDF4EE7B-E0AA-4B98-9656-7E85C3EA5944}" dt="2023-11-08T15:20:36.260" v="16" actId="1076"/>
        <pc:sldMkLst>
          <pc:docMk/>
          <pc:sldMk cId="3556333723" sldId="258"/>
        </pc:sldMkLst>
        <pc:spChg chg="mod">
          <ac:chgData name="Mrs Eaves" userId="f3bf6938-945a-402b-957d-b9bcf2256cbf" providerId="ADAL" clId="{CDF4EE7B-E0AA-4B98-9656-7E85C3EA5944}" dt="2023-11-08T15:20:32.803" v="15" actId="1076"/>
          <ac:spMkLst>
            <pc:docMk/>
            <pc:sldMk cId="3556333723" sldId="258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0:36.260" v="16" actId="1076"/>
          <ac:spMkLst>
            <pc:docMk/>
            <pc:sldMk cId="3556333723" sldId="258"/>
            <ac:spMk id="6" creationId="{00000000-0000-0000-0000-000000000000}"/>
          </ac:spMkLst>
        </pc:spChg>
      </pc:sldChg>
      <pc:sldChg chg="modSp mod">
        <pc:chgData name="Mrs Eaves" userId="f3bf6938-945a-402b-957d-b9bcf2256cbf" providerId="ADAL" clId="{CDF4EE7B-E0AA-4B98-9656-7E85C3EA5944}" dt="2023-11-08T15:21:06.602" v="29" actId="404"/>
        <pc:sldMkLst>
          <pc:docMk/>
          <pc:sldMk cId="2839937599" sldId="259"/>
        </pc:sldMkLst>
        <pc:spChg chg="mod">
          <ac:chgData name="Mrs Eaves" userId="f3bf6938-945a-402b-957d-b9bcf2256cbf" providerId="ADAL" clId="{CDF4EE7B-E0AA-4B98-9656-7E85C3EA5944}" dt="2023-11-08T15:20:39.573" v="17" actId="1076"/>
          <ac:spMkLst>
            <pc:docMk/>
            <pc:sldMk cId="2839937599" sldId="259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1:06.602" v="29" actId="404"/>
          <ac:spMkLst>
            <pc:docMk/>
            <pc:sldMk cId="2839937599" sldId="259"/>
            <ac:spMk id="6" creationId="{00000000-0000-0000-0000-000000000000}"/>
          </ac:spMkLst>
        </pc:spChg>
      </pc:sldChg>
      <pc:sldChg chg="modSp mod">
        <pc:chgData name="Mrs Eaves" userId="f3bf6938-945a-402b-957d-b9bcf2256cbf" providerId="ADAL" clId="{CDF4EE7B-E0AA-4B98-9656-7E85C3EA5944}" dt="2023-11-08T15:21:21.287" v="34" actId="1076"/>
        <pc:sldMkLst>
          <pc:docMk/>
          <pc:sldMk cId="4291018962" sldId="260"/>
        </pc:sldMkLst>
        <pc:spChg chg="mod">
          <ac:chgData name="Mrs Eaves" userId="f3bf6938-945a-402b-957d-b9bcf2256cbf" providerId="ADAL" clId="{CDF4EE7B-E0AA-4B98-9656-7E85C3EA5944}" dt="2023-11-08T15:21:18.426" v="33" actId="1076"/>
          <ac:spMkLst>
            <pc:docMk/>
            <pc:sldMk cId="4291018962" sldId="260"/>
            <ac:spMk id="4" creationId="{00000000-0000-0000-0000-000000000000}"/>
          </ac:spMkLst>
        </pc:spChg>
        <pc:spChg chg="mod">
          <ac:chgData name="Mrs Eaves" userId="f3bf6938-945a-402b-957d-b9bcf2256cbf" providerId="ADAL" clId="{CDF4EE7B-E0AA-4B98-9656-7E85C3EA5944}" dt="2023-11-08T15:21:21.287" v="34" actId="1076"/>
          <ac:spMkLst>
            <pc:docMk/>
            <pc:sldMk cId="4291018962" sldId="260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44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731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997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385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93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00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443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883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49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282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11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017F-247D-47F4-9F9A-7BF8F3181C43}" type="datetimeFigureOut">
              <a:rPr lang="en-GB" smtClean="0"/>
              <a:t>08/11/2023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94D87-31DF-4E66-BBCD-175DA1A72C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75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1" y="21273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575679" y="212735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i_e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0373" y="3270791"/>
            <a:ext cx="2332129" cy="216084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5647" y="6058033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time to shine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00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"/>
    </mc:Choice>
    <mc:Fallback xmlns="">
      <p:transition spd="slow" advTm="24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6283" y="150328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057233" y="-557824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o_e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6121" y="3108026"/>
            <a:ext cx="2523581" cy="24627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35019" y="5899104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note in an envelope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33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3"/>
    </mc:Choice>
    <mc:Fallback xmlns="">
      <p:transition spd="slow" advTm="2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900" y="129645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06914" y="54359"/>
            <a:ext cx="6479179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1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u_e</a:t>
            </a:r>
            <a:endParaRPr lang="en-GB" sz="35000" dirty="0">
              <a:solidFill>
                <a:srgbClr val="C80896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44025" y="5876379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tune on a flute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6914" y="3297388"/>
            <a:ext cx="2995886" cy="243508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93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33"/>
    </mc:Choice>
    <mc:Fallback xmlns="">
      <p:transition spd="slow" advTm="4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6091" y="215900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856409" y="-343466"/>
            <a:ext cx="6479179" cy="321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3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c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735" y="3036842"/>
            <a:ext cx="2419875" cy="200542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30813" y="537034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cycle through the city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01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7"/>
    </mc:Choice>
    <mc:Fallback xmlns="">
      <p:transition spd="slow" advTm="3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8bb4e99565ad1dbe387b563fedbfe063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0e46111cfd377a0e3f66d9f85d67b5ce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CC3A1EE-BC49-4D7C-A9FD-1F693B9ABE30}"/>
</file>

<file path=customXml/itemProps2.xml><?xml version="1.0" encoding="utf-8"?>
<ds:datastoreItem xmlns:ds="http://schemas.openxmlformats.org/officeDocument/2006/customXml" ds:itemID="{C42FC4B4-AAF1-447F-A87E-B9C48FACA815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25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2</cp:revision>
  <dcterms:created xsi:type="dcterms:W3CDTF">2023-06-14T07:14:32Z</dcterms:created>
  <dcterms:modified xsi:type="dcterms:W3CDTF">2023-11-08T15:21:22Z</dcterms:modified>
</cp:coreProperties>
</file>