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56" y="1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Eaves" userId="f3bf6938-945a-402b-957d-b9bcf2256cbf" providerId="ADAL" clId="{9FA157E2-E5DD-40BD-8387-4EE9BA4D11E9}"/>
    <pc:docChg chg="modSld">
      <pc:chgData name="Mrs Eaves" userId="f3bf6938-945a-402b-957d-b9bcf2256cbf" providerId="ADAL" clId="{9FA157E2-E5DD-40BD-8387-4EE9BA4D11E9}" dt="2023-11-01T14:03:58.351" v="10" actId="2711"/>
      <pc:docMkLst>
        <pc:docMk/>
      </pc:docMkLst>
      <pc:sldChg chg="modSp mod">
        <pc:chgData name="Mrs Eaves" userId="f3bf6938-945a-402b-957d-b9bcf2256cbf" providerId="ADAL" clId="{9FA157E2-E5DD-40BD-8387-4EE9BA4D11E9}" dt="2023-11-01T14:03:12.793" v="4" actId="2711"/>
        <pc:sldMkLst>
          <pc:docMk/>
          <pc:sldMk cId="3429146359" sldId="257"/>
        </pc:sldMkLst>
        <pc:spChg chg="mod">
          <ac:chgData name="Mrs Eaves" userId="f3bf6938-945a-402b-957d-b9bcf2256cbf" providerId="ADAL" clId="{9FA157E2-E5DD-40BD-8387-4EE9BA4D11E9}" dt="2023-11-01T14:03:12.793" v="4" actId="2711"/>
          <ac:spMkLst>
            <pc:docMk/>
            <pc:sldMk cId="3429146359" sldId="257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2:40.510" v="1" actId="1076"/>
          <ac:picMkLst>
            <pc:docMk/>
            <pc:sldMk cId="3429146359" sldId="257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35.612" v="7" actId="1076"/>
        <pc:sldMkLst>
          <pc:docMk/>
          <pc:sldMk cId="2407605404" sldId="258"/>
        </pc:sldMkLst>
        <pc:spChg chg="mod">
          <ac:chgData name="Mrs Eaves" userId="f3bf6938-945a-402b-957d-b9bcf2256cbf" providerId="ADAL" clId="{9FA157E2-E5DD-40BD-8387-4EE9BA4D11E9}" dt="2023-11-01T14:03:21.720" v="5" actId="2711"/>
          <ac:spMkLst>
            <pc:docMk/>
            <pc:sldMk cId="2407605404" sldId="258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3:35.612" v="7" actId="1076"/>
          <ac:picMkLst>
            <pc:docMk/>
            <pc:sldMk cId="2407605404" sldId="258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47.762" v="9" actId="2711"/>
        <pc:sldMkLst>
          <pc:docMk/>
          <pc:sldMk cId="2700229220" sldId="259"/>
        </pc:sldMkLst>
        <pc:spChg chg="mod">
          <ac:chgData name="Mrs Eaves" userId="f3bf6938-945a-402b-957d-b9bcf2256cbf" providerId="ADAL" clId="{9FA157E2-E5DD-40BD-8387-4EE9BA4D11E9}" dt="2023-11-01T14:03:47.762" v="9" actId="2711"/>
          <ac:spMkLst>
            <pc:docMk/>
            <pc:sldMk cId="2700229220" sldId="259"/>
            <ac:spMk id="6" creationId="{00000000-0000-0000-0000-000000000000}"/>
          </ac:spMkLst>
        </pc:spChg>
        <pc:picChg chg="mod">
          <ac:chgData name="Mrs Eaves" userId="f3bf6938-945a-402b-957d-b9bcf2256cbf" providerId="ADAL" clId="{9FA157E2-E5DD-40BD-8387-4EE9BA4D11E9}" dt="2023-11-01T14:03:39.542" v="8" actId="1076"/>
          <ac:picMkLst>
            <pc:docMk/>
            <pc:sldMk cId="2700229220" sldId="259"/>
            <ac:picMk id="2" creationId="{00000000-0000-0000-0000-000000000000}"/>
          </ac:picMkLst>
        </pc:picChg>
      </pc:sldChg>
      <pc:sldChg chg="modSp mod">
        <pc:chgData name="Mrs Eaves" userId="f3bf6938-945a-402b-957d-b9bcf2256cbf" providerId="ADAL" clId="{9FA157E2-E5DD-40BD-8387-4EE9BA4D11E9}" dt="2023-11-01T14:03:58.351" v="10" actId="2711"/>
        <pc:sldMkLst>
          <pc:docMk/>
          <pc:sldMk cId="964301045" sldId="260"/>
        </pc:sldMkLst>
        <pc:spChg chg="mod">
          <ac:chgData name="Mrs Eaves" userId="f3bf6938-945a-402b-957d-b9bcf2256cbf" providerId="ADAL" clId="{9FA157E2-E5DD-40BD-8387-4EE9BA4D11E9}" dt="2023-11-01T14:03:58.351" v="10" actId="2711"/>
          <ac:spMkLst>
            <pc:docMk/>
            <pc:sldMk cId="964301045" sldId="260"/>
            <ac:spMk id="6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4872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1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193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816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201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799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530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826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64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79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803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3E1E21-7559-4E3C-87B3-A36459DB401F}" type="datetimeFigureOut">
              <a:rPr lang="en-GB" smtClean="0"/>
              <a:t>01/11/2023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7DA450-7069-4E88-851D-5BED178B69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1559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6572" y="248194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918855" y="-995321"/>
            <a:ext cx="515982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  <a:cs typeface="Sanskrit Text" panose="020B0502040204020203" pitchFamily="18" charset="0"/>
              </a:rPr>
              <a:t>au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0259" y="3477771"/>
            <a:ext cx="2086452" cy="200576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295832" y="5541951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pause the launch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14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99"/>
    </mc:Choice>
    <mc:Fallback xmlns="">
      <p:transition spd="slow" advTm="3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35084" y="-1139011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 Joined" panose="02000400000000000000" pitchFamily="50" charset="0"/>
              </a:rPr>
              <a:t> </a:t>
            </a:r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ey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8325" y="3872497"/>
            <a:ext cx="2403538" cy="225071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313249" y="6175310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use money to buy honey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60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8"/>
    </mc:Choice>
    <mc:Fallback xmlns="">
      <p:transition spd="slow" advTm="36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74272" y="-1112885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a_e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67650" y="3807216"/>
            <a:ext cx="2856699" cy="186499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452587" y="571756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cake by the lake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2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27"/>
    </mc:Choice>
    <mc:Fallback xmlns="">
      <p:transition spd="slow" advTm="32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04949" y="261257"/>
            <a:ext cx="11599817" cy="6335486"/>
          </a:xfrm>
          <a:prstGeom prst="rect">
            <a:avLst/>
          </a:prstGeom>
          <a:ln w="76200">
            <a:solidFill>
              <a:srgbClr val="C8089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161210" y="-707937"/>
            <a:ext cx="6479179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0" dirty="0">
                <a:solidFill>
                  <a:srgbClr val="C80896"/>
                </a:solidFill>
                <a:latin typeface="Sassoon Penpals" panose="02000400000000000000" pitchFamily="50" charset="0"/>
              </a:rPr>
              <a:t>e_e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4045" y="3581400"/>
            <a:ext cx="2605360" cy="225328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017159" y="6000928"/>
            <a:ext cx="2993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enpals" panose="02000400000000000000" pitchFamily="50" charset="0"/>
              </a:rPr>
              <a:t>the athletes compete</a:t>
            </a:r>
          </a:p>
        </p:txBody>
      </p: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30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5"/>
    </mc:Choice>
    <mc:Fallback xmlns="">
      <p:transition spd="slow" advTm="3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7D70E028C77947A76C398E12693EA8" ma:contentTypeVersion="18" ma:contentTypeDescription="Create a new document." ma:contentTypeScope="" ma:versionID="628c62856d3fc1c416286304616c9b2c">
  <xsd:schema xmlns:xsd="http://www.w3.org/2001/XMLSchema" xmlns:xs="http://www.w3.org/2001/XMLSchema" xmlns:p="http://schemas.microsoft.com/office/2006/metadata/properties" xmlns:ns2="93581e45-ee35-49ee-9543-77dbc9f44335" xmlns:ns3="ec2ba4b6-04fa-441b-8a43-918b29c71d0c" targetNamespace="http://schemas.microsoft.com/office/2006/metadata/properties" ma:root="true" ma:fieldsID="14c748f323d9a460f82140d8bc834aab" ns2:_="" ns3:_="">
    <xsd:import namespace="93581e45-ee35-49ee-9543-77dbc9f44335"/>
    <xsd:import namespace="ec2ba4b6-04fa-441b-8a43-918b29c71d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581e45-ee35-49ee-9543-77dbc9f4433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f6b39fe8-e3e9-4281-ac49-47d56121529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2ba4b6-04fa-441b-8a43-918b29c71d0c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e8d75635-df6f-4345-9f5c-6ebf787bafa1}" ma:internalName="TaxCatchAll" ma:showField="CatchAllData" ma:web="ec2ba4b6-04fa-441b-8a43-918b29c71d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581e45-ee35-49ee-9543-77dbc9f44335">
      <Terms xmlns="http://schemas.microsoft.com/office/infopath/2007/PartnerControls"/>
    </lcf76f155ced4ddcb4097134ff3c332f>
    <TaxCatchAll xmlns="ec2ba4b6-04fa-441b-8a43-918b29c71d0c" xsi:nil="true"/>
  </documentManagement>
</p:properties>
</file>

<file path=customXml/itemProps1.xml><?xml version="1.0" encoding="utf-8"?>
<ds:datastoreItem xmlns:ds="http://schemas.openxmlformats.org/officeDocument/2006/customXml" ds:itemID="{B65940F6-327C-435C-BC87-2F4A05DCB56B}"/>
</file>

<file path=customXml/itemProps2.xml><?xml version="1.0" encoding="utf-8"?>
<ds:datastoreItem xmlns:ds="http://schemas.openxmlformats.org/officeDocument/2006/customXml" ds:itemID="{DB18EA74-779B-40CB-91D2-3EFD383362CE}"/>
</file>

<file path=customXml/itemProps3.xml><?xml version="1.0" encoding="utf-8"?>
<ds:datastoreItem xmlns:ds="http://schemas.openxmlformats.org/officeDocument/2006/customXml" ds:itemID="{6690D2D4-E72F-459C-92D4-9DAE5CD93C2D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</Words>
  <Application>Microsoft Office PowerPoint</Application>
  <PresentationFormat>Widescreen</PresentationFormat>
  <Paragraphs>8</Paragraphs>
  <Slides>4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Sassoon Penpals</vt:lpstr>
      <vt:lpstr>Sassoon Penpals Joined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Clarke, Sian</dc:creator>
  <cp:lastModifiedBy>Mrs Eaves</cp:lastModifiedBy>
  <cp:revision>3</cp:revision>
  <dcterms:created xsi:type="dcterms:W3CDTF">2023-06-14T07:12:58Z</dcterms:created>
  <dcterms:modified xsi:type="dcterms:W3CDTF">2023-11-01T14:04:02Z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0x010100E37D70E028C77947A76C398E12693EA8</vt:lpwstr>
  </property>
</Properties>
</file>