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3"/>
  </p:sldMasterIdLst>
  <p:sldIdLst>
    <p:sldId id="358" r:id="rId4"/>
    <p:sldId id="359" r:id="rId5"/>
    <p:sldId id="361" r:id="rId6"/>
    <p:sldId id="3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E6EB74B-DEB8-4BA2-BCAF-09D06F400BB7}" v="1" dt="2024-04-30T06:53:11.42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364" y="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Master" Target="slideMasters/slideMaster1.xml"/><Relationship Id="rId7" Type="http://schemas.openxmlformats.org/officeDocument/2006/relationships/slide" Target="slides/slide4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Relationship Id="rId14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Eaves" userId="f3bf6938-945a-402b-957d-b9bcf2256cbf" providerId="ADAL" clId="{4E6EB74B-DEB8-4BA2-BCAF-09D06F400BB7}"/>
    <pc:docChg chg="modSld">
      <pc:chgData name="Mrs Eaves" userId="f3bf6938-945a-402b-957d-b9bcf2256cbf" providerId="ADAL" clId="{4E6EB74B-DEB8-4BA2-BCAF-09D06F400BB7}" dt="2024-04-30T06:53:11.418" v="0"/>
      <pc:docMkLst>
        <pc:docMk/>
      </pc:docMkLst>
      <pc:sldChg chg="addSp modSp">
        <pc:chgData name="Mrs Eaves" userId="f3bf6938-945a-402b-957d-b9bcf2256cbf" providerId="ADAL" clId="{4E6EB74B-DEB8-4BA2-BCAF-09D06F400BB7}" dt="2024-04-30T06:53:11.418" v="0"/>
        <pc:sldMkLst>
          <pc:docMk/>
          <pc:sldMk cId="2372050730" sldId="358"/>
        </pc:sldMkLst>
        <pc:picChg chg="add mod">
          <ac:chgData name="Mrs Eaves" userId="f3bf6938-945a-402b-957d-b9bcf2256cbf" providerId="ADAL" clId="{4E6EB74B-DEB8-4BA2-BCAF-09D06F400BB7}" dt="2024-04-30T06:53:11.418" v="0"/>
          <ac:picMkLst>
            <pc:docMk/>
            <pc:sldMk cId="2372050730" sldId="358"/>
            <ac:picMk id="8" creationId="{332FE0B5-9968-05A8-05E7-C6AAAD239C67}"/>
          </ac:picMkLst>
        </pc:picChg>
      </pc:sldChg>
      <pc:sldChg chg="addSp modSp">
        <pc:chgData name="Mrs Eaves" userId="f3bf6938-945a-402b-957d-b9bcf2256cbf" providerId="ADAL" clId="{4E6EB74B-DEB8-4BA2-BCAF-09D06F400BB7}" dt="2024-04-30T06:53:11.418" v="0"/>
        <pc:sldMkLst>
          <pc:docMk/>
          <pc:sldMk cId="3662290238" sldId="359"/>
        </pc:sldMkLst>
        <pc:picChg chg="add mod">
          <ac:chgData name="Mrs Eaves" userId="f3bf6938-945a-402b-957d-b9bcf2256cbf" providerId="ADAL" clId="{4E6EB74B-DEB8-4BA2-BCAF-09D06F400BB7}" dt="2024-04-30T06:53:11.418" v="0"/>
          <ac:picMkLst>
            <pc:docMk/>
            <pc:sldMk cId="3662290238" sldId="359"/>
            <ac:picMk id="8" creationId="{F6980C1C-6318-9636-CB7B-5886E6FC67BA}"/>
          </ac:picMkLst>
        </pc:picChg>
      </pc:sldChg>
      <pc:sldChg chg="addSp modSp">
        <pc:chgData name="Mrs Eaves" userId="f3bf6938-945a-402b-957d-b9bcf2256cbf" providerId="ADAL" clId="{4E6EB74B-DEB8-4BA2-BCAF-09D06F400BB7}" dt="2024-04-30T06:53:11.418" v="0"/>
        <pc:sldMkLst>
          <pc:docMk/>
          <pc:sldMk cId="2506178325" sldId="360"/>
        </pc:sldMkLst>
        <pc:picChg chg="add mod">
          <ac:chgData name="Mrs Eaves" userId="f3bf6938-945a-402b-957d-b9bcf2256cbf" providerId="ADAL" clId="{4E6EB74B-DEB8-4BA2-BCAF-09D06F400BB7}" dt="2024-04-30T06:53:11.418" v="0"/>
          <ac:picMkLst>
            <pc:docMk/>
            <pc:sldMk cId="2506178325" sldId="360"/>
            <ac:picMk id="5" creationId="{8585FA35-F35F-CCAB-0E1E-D47A2ADD73C2}"/>
          </ac:picMkLst>
        </pc:picChg>
      </pc:sldChg>
      <pc:sldChg chg="addSp modSp">
        <pc:chgData name="Mrs Eaves" userId="f3bf6938-945a-402b-957d-b9bcf2256cbf" providerId="ADAL" clId="{4E6EB74B-DEB8-4BA2-BCAF-09D06F400BB7}" dt="2024-04-30T06:53:11.418" v="0"/>
        <pc:sldMkLst>
          <pc:docMk/>
          <pc:sldMk cId="4241121851" sldId="361"/>
        </pc:sldMkLst>
        <pc:picChg chg="add mod">
          <ac:chgData name="Mrs Eaves" userId="f3bf6938-945a-402b-957d-b9bcf2256cbf" providerId="ADAL" clId="{4E6EB74B-DEB8-4BA2-BCAF-09D06F400BB7}" dt="2024-04-30T06:53:11.418" v="0"/>
          <ac:picMkLst>
            <pc:docMk/>
            <pc:sldMk cId="4241121851" sldId="361"/>
            <ac:picMk id="5" creationId="{97D2EE00-FFAE-9829-173B-C077C08734DC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FFF0CE-1741-85A7-2ACA-440276D5DF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92D520-F541-A9AD-AB4F-0CB69C990E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75DD6D-CAEB-537B-927C-78B336F808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94CD2-ECF4-4BF0-A379-0CC1AFBD52D2}" type="datetimeFigureOut">
              <a:rPr lang="en-GB" smtClean="0"/>
              <a:t>30/04/2024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10E11E-C6C7-E2C1-7B94-FE5F1C9BD2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F25C0A-CA86-FB98-DBD4-3632CDF3F2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A2E75-2B06-4F94-8368-C7876D892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90220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62109E-651B-DA7B-90D2-FB634E12B0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E3ABE-0DCD-1532-2308-431183CD23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CF5646-5EE1-CA52-535D-BF26230DF4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94CD2-ECF4-4BF0-A379-0CC1AFBD52D2}" type="datetimeFigureOut">
              <a:rPr lang="en-GB" smtClean="0"/>
              <a:t>30/04/2024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9C8D00-2264-6F6C-9B31-1E56DB9D93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4A03AE-8D2E-3C53-C3FB-7F9CCB72A6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A2E75-2B06-4F94-8368-C7876D892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55920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4A0606-0695-6695-20C8-9B982E20EF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FCC97F-EEB0-7615-82D8-DE5D759E7B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59DD6D-2346-FDED-ED6F-E8E02EF7FD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94CD2-ECF4-4BF0-A379-0CC1AFBD52D2}" type="datetimeFigureOut">
              <a:rPr lang="en-GB" smtClean="0"/>
              <a:t>30/04/2024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FAF6A4-F8EA-0C97-A297-40D0A56E20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4DA9A6-93C6-1D39-A634-B288A68DA8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A2E75-2B06-4F94-8368-C7876D892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74615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584EED-E389-41AD-EB0A-81442B32C3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C98FE9-361C-F9C8-44BD-4E21D0F59C7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7BA3BD7-0AE7-4954-1E6C-366CECF2FC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C0DC97-ED23-5592-3903-3180A2CA9B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94CD2-ECF4-4BF0-A379-0CC1AFBD52D2}" type="datetimeFigureOut">
              <a:rPr lang="en-GB" smtClean="0"/>
              <a:t>30/04/2024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3CD15E-8E20-9324-A462-02668628C0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1401CF-835E-6550-E69E-C71CA7ADB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A2E75-2B06-4F94-8368-C7876D892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98767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590C54-FD37-E00E-FE29-CC79D9A8AD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FD0CCE-9C90-F275-5781-8EA28438F9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CC8CA4-FFC9-781F-B8FA-621EED483B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0698716-8397-509B-1481-E74CCCE8A07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4304596-16C4-4C8D-C8FA-1172B1D161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03BC56F-E6E1-8A37-3505-C621A87410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94CD2-ECF4-4BF0-A379-0CC1AFBD52D2}" type="datetimeFigureOut">
              <a:rPr lang="en-GB" smtClean="0"/>
              <a:t>30/04/2024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2CE0710-64D5-2CD0-2C4E-48AA9B5231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F754468-3779-3542-C0C0-2864DAEFF4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A2E75-2B06-4F94-8368-C7876D892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25166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E7EFD9-454D-EF6B-801E-0DC6C3326A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06D409A-0713-7558-F304-1CEA87A3A5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94CD2-ECF4-4BF0-A379-0CC1AFBD52D2}" type="datetimeFigureOut">
              <a:rPr lang="en-GB" smtClean="0"/>
              <a:t>30/04/2024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D6B1EF-D2A7-012E-D631-D6D3F8ED7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2F36D86-0FC5-1B03-29D0-AD74828D14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A2E75-2B06-4F94-8368-C7876D892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98473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2640E37-50C1-12A1-B9B6-2ABDE4BF44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94CD2-ECF4-4BF0-A379-0CC1AFBD52D2}" type="datetimeFigureOut">
              <a:rPr lang="en-GB" smtClean="0"/>
              <a:t>30/04/2024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6B20CCB-E705-4FAD-91AC-62683C83D8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536016-6FAC-BEB5-EFA5-EDF17C0C45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A2E75-2B06-4F94-8368-C7876D892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47934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537538-2238-9F2D-836E-0291EFEAA0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063C48-48F3-1EF0-1A29-512659E787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C830A7-2E20-5D2F-6F2D-21FE4C8FA8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E648FE-BEFC-D761-2AB6-66D4D04C6A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94CD2-ECF4-4BF0-A379-0CC1AFBD52D2}" type="datetimeFigureOut">
              <a:rPr lang="en-GB" smtClean="0"/>
              <a:t>30/04/2024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45F7E5-C7A5-4937-EADA-D07054A18A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534752-979F-017D-8D83-8A5D807CE9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A2E75-2B06-4F94-8368-C7876D892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0051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AE1DE3-C19F-84F7-F132-F194BAC8E5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7728993-BCBB-6CE4-472E-5952554742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7DB4AD-81E9-A716-D603-F35C1DE5B3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985FF6-8E90-8EF6-E622-EFC0699869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94CD2-ECF4-4BF0-A379-0CC1AFBD52D2}" type="datetimeFigureOut">
              <a:rPr lang="en-GB" smtClean="0"/>
              <a:t>30/04/2024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22DB89-B803-420E-5297-5B0758B383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C5C628-A37E-3585-C324-5B8976085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A2E75-2B06-4F94-8368-C7876D892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63592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D196C3-E9EF-97C8-DE38-A1C50B5273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81F572C-4968-98EA-6E96-528FC49D9F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37E3B4-8362-61AD-F635-4688C64DAF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94CD2-ECF4-4BF0-A379-0CC1AFBD52D2}" type="datetimeFigureOut">
              <a:rPr lang="en-GB" smtClean="0"/>
              <a:t>30/04/2024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447C8E-15E7-184B-42DC-ADA0658FFC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5543B1-1638-C145-21E7-0341E8FA1D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A2E75-2B06-4F94-8368-C7876D892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16868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9B5F38E-79A7-A183-0776-89317535B75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5A774B-2B4D-4B34-A7D5-FC6E9F5FA6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4FBA1F-2FD0-AF87-9237-7AAC03A3B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94CD2-ECF4-4BF0-A379-0CC1AFBD52D2}" type="datetimeFigureOut">
              <a:rPr lang="en-GB" smtClean="0"/>
              <a:t>30/04/2024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9E0157-3432-6429-C95F-512B7E1B6B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76F674-EE4E-553E-FFD6-054103F5F3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A2E75-2B06-4F94-8368-C7876D892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33883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6D5D016-325B-E69D-219C-23E7C11D9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5DB3C1-4A26-2402-E5B6-5721EC5DCA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DC1D20-2E03-B2E4-2BCC-16762FB0EE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D94CD2-ECF4-4BF0-A379-0CC1AFBD52D2}" type="datetimeFigureOut">
              <a:rPr lang="en-GB" smtClean="0"/>
              <a:t>30/04/2024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EC0F15-3007-1FED-3CA0-1E669CF3166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E07BA9-7679-6E84-5BE2-17A5651FA7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1A2E75-2B06-4F94-8368-C7876D892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7139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871" y="261257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477587" y="-1094138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200" dirty="0">
                <a:solidFill>
                  <a:srgbClr val="0070C0"/>
                </a:solidFill>
                <a:latin typeface="Sassoon Penpals Joined" panose="02000400000000000000" pitchFamily="50" charset="0"/>
              </a:rPr>
              <a:t>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815840" y="5761111"/>
            <a:ext cx="2509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Sassoon Penpals" panose="02000400000000000000" pitchFamily="50" charset="0"/>
              </a:rPr>
              <a:t>A</a:t>
            </a:r>
            <a:r>
              <a:rPr lang="en-GB" dirty="0">
                <a:latin typeface="Sassoon Penpals" panose="02000400000000000000" pitchFamily="50" charset="0"/>
              </a:rPr>
              <a:t>n energetic giraffe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13ED0C-BBC5-5E73-C5A5-CB441B6DD0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17026" y="2951253"/>
            <a:ext cx="2400300" cy="2714625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332FE0B5-9968-05A8-05E7-C6AAAD239C6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372050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30"/>
    </mc:Choice>
    <mc:Fallback>
      <p:transition spd="slow" advTm="52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871" y="261257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477587" y="-1094138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200" dirty="0" err="1">
                <a:solidFill>
                  <a:srgbClr val="0070C0"/>
                </a:solidFill>
                <a:latin typeface="Sassoon Penpals Joined" panose="02000400000000000000" pitchFamily="50" charset="0"/>
              </a:rPr>
              <a:t>ge</a:t>
            </a:r>
            <a:endParaRPr lang="en-GB" sz="29200" dirty="0">
              <a:solidFill>
                <a:srgbClr val="0070C0"/>
              </a:solidFill>
              <a:latin typeface="Sassoon Penpals Joined" panose="02000400000000000000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815840" y="5761111"/>
            <a:ext cx="2509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take charge of the barge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6584" y="3272654"/>
            <a:ext cx="2403697" cy="2022158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F6980C1C-6318-9636-CB7B-5886E6FC67B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662290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9"/>
    </mc:Choice>
    <mc:Fallback>
      <p:transition spd="slow" advTm="50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871" y="261257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477587" y="-563697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200" dirty="0" err="1">
                <a:solidFill>
                  <a:srgbClr val="0070C0"/>
                </a:solidFill>
                <a:latin typeface="Sassoon Penpals Joined" panose="02000400000000000000" pitchFamily="50" charset="0"/>
              </a:rPr>
              <a:t>dge</a:t>
            </a:r>
            <a:endParaRPr lang="en-GB" sz="29200" dirty="0">
              <a:solidFill>
                <a:srgbClr val="0070C0"/>
              </a:solidFill>
              <a:latin typeface="Sassoon Penpals Joined" panose="02000400000000000000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815840" y="6169215"/>
            <a:ext cx="2509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Sassoon Penpals" panose="02000400000000000000" pitchFamily="50" charset="0"/>
              </a:rPr>
              <a:t>S</a:t>
            </a:r>
            <a:r>
              <a:rPr lang="en-GB" dirty="0" err="1">
                <a:latin typeface="Sassoon Penpals" panose="02000400000000000000" pitchFamily="50" charset="0"/>
              </a:rPr>
              <a:t>quidge</a:t>
            </a:r>
            <a:r>
              <a:rPr lang="en-GB" dirty="0">
                <a:latin typeface="Sassoon Penpals" panose="02000400000000000000" pitchFamily="50" charset="0"/>
              </a:rPr>
              <a:t> on </a:t>
            </a:r>
            <a:r>
              <a:rPr lang="en-GB">
                <a:latin typeface="Sassoon Penpals" panose="02000400000000000000" pitchFamily="50" charset="0"/>
              </a:rPr>
              <a:t>the bridge</a:t>
            </a:r>
            <a:endParaRPr lang="en-GB" dirty="0">
              <a:latin typeface="Sassoon Penpals" panose="02000400000000000000" pitchFamily="50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BDD8E4B-CC4A-6E07-35A1-3EEC981307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24932" y="3429000"/>
            <a:ext cx="2524125" cy="2657475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97D2EE00-FFAE-9829-173B-C077C08734D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241121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39"/>
    </mc:Choice>
    <mc:Fallback>
      <p:transition spd="slow" advTm="40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871" y="261257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451461" y="-423578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200" dirty="0" err="1">
                <a:solidFill>
                  <a:srgbClr val="0070C0"/>
                </a:solidFill>
                <a:latin typeface="Sassoon Penpals Joined" panose="02000400000000000000" pitchFamily="50" charset="0"/>
              </a:rPr>
              <a:t>st</a:t>
            </a:r>
            <a:endParaRPr lang="en-GB" sz="29200" dirty="0">
              <a:solidFill>
                <a:srgbClr val="0070C0"/>
              </a:solidFill>
              <a:latin typeface="Sassoon Penpals Joined" panose="02000400000000000000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946469" y="5830783"/>
            <a:ext cx="2509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Listen to the whistle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46469" y="3144269"/>
            <a:ext cx="1976982" cy="2289886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8585FA35-F35F-CCAB-0E1E-D47A2ADD73C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506178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964"/>
    </mc:Choice>
    <mc:Fallback>
      <p:transition spd="slow" advTm="49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37D70E028C77947A76C398E12693EA8" ma:contentTypeVersion="18" ma:contentTypeDescription="Create a new document." ma:contentTypeScope="" ma:versionID="e57236051fe1faf783feb8a16ba1a218">
  <xsd:schema xmlns:xsd="http://www.w3.org/2001/XMLSchema" xmlns:xs="http://www.w3.org/2001/XMLSchema" xmlns:p="http://schemas.microsoft.com/office/2006/metadata/properties" xmlns:ns2="93581e45-ee35-49ee-9543-77dbc9f44335" xmlns:ns3="ec2ba4b6-04fa-441b-8a43-918b29c71d0c" targetNamespace="http://schemas.microsoft.com/office/2006/metadata/properties" ma:root="true" ma:fieldsID="6b9363f1ce10df672b9bd89d1b9d7659" ns2:_="" ns3:_="">
    <xsd:import namespace="93581e45-ee35-49ee-9543-77dbc9f44335"/>
    <xsd:import namespace="ec2ba4b6-04fa-441b-8a43-918b29c71d0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581e45-ee35-49ee-9543-77dbc9f4433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f6b39fe8-e3e9-4281-ac49-47d56121529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2ba4b6-04fa-441b-8a43-918b29c71d0c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e8d75635-df6f-4345-9f5c-6ebf787bafa1}" ma:internalName="TaxCatchAll" ma:showField="CatchAllData" ma:web="ec2ba4b6-04fa-441b-8a43-918b29c71d0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3581e45-ee35-49ee-9543-77dbc9f44335">
      <Terms xmlns="http://schemas.microsoft.com/office/infopath/2007/PartnerControls"/>
    </lcf76f155ced4ddcb4097134ff3c332f>
    <TaxCatchAll xmlns="ec2ba4b6-04fa-441b-8a43-918b29c71d0c" xsi:nil="true"/>
  </documentManagement>
</p:properties>
</file>

<file path=customXml/itemProps1.xml><?xml version="1.0" encoding="utf-8"?>
<ds:datastoreItem xmlns:ds="http://schemas.openxmlformats.org/officeDocument/2006/customXml" ds:itemID="{03ADC440-CB14-4CDF-8F96-836474D1578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ABF4127-9B02-4932-B17E-F20B7EBFCB59}"/>
</file>

<file path=customXml/itemProps3.xml><?xml version="1.0" encoding="utf-8"?>
<ds:datastoreItem xmlns:ds="http://schemas.openxmlformats.org/officeDocument/2006/customXml" ds:itemID="{C1DFC75B-196D-4D50-8865-6F9C982FE851}"/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22</Words>
  <Application>Microsoft Office PowerPoint</Application>
  <PresentationFormat>Widescreen</PresentationFormat>
  <Paragraphs>8</Paragraphs>
  <Slides>4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Sassoon Penpals</vt:lpstr>
      <vt:lpstr>Sassoon Penpals Joined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Eaves</dc:creator>
  <cp:lastModifiedBy>Mrs Eaves</cp:lastModifiedBy>
  <cp:revision>1</cp:revision>
  <dcterms:created xsi:type="dcterms:W3CDTF">2024-04-16T17:54:03Z</dcterms:created>
  <dcterms:modified xsi:type="dcterms:W3CDTF">2024-04-30T06:53:13Z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0x010100E37D70E028C77947A76C398E12693EA8</vt:lpwstr>
  </property>
</Properties>
</file>