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69" r:id="rId5"/>
    <p:sldId id="370" r:id="rId6"/>
    <p:sldId id="371" r:id="rId7"/>
    <p:sldId id="372" r:id="rId8"/>
    <p:sldId id="373" r:id="rId9"/>
    <p:sldId id="37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6FEA2E-3D67-4719-8332-AF986EE910A8}" v="5" dt="2024-05-22T07:18:52.6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364" y="76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rs Eaves" userId="f3bf6938-945a-402b-957d-b9bcf2256cbf" providerId="ADAL" clId="{4A6FEA2E-3D67-4719-8332-AF986EE910A8}"/>
    <pc:docChg chg="modSld">
      <pc:chgData name="Mrs Eaves" userId="f3bf6938-945a-402b-957d-b9bcf2256cbf" providerId="ADAL" clId="{4A6FEA2E-3D67-4719-8332-AF986EE910A8}" dt="2024-05-22T07:18:52.641" v="13"/>
      <pc:docMkLst>
        <pc:docMk/>
      </pc:docMkLst>
      <pc:sldChg chg="addSp delSp modSp mod modTransition modAnim">
        <pc:chgData name="Mrs Eaves" userId="f3bf6938-945a-402b-957d-b9bcf2256cbf" providerId="ADAL" clId="{4A6FEA2E-3D67-4719-8332-AF986EE910A8}" dt="2024-05-22T07:18:52.641" v="13"/>
        <pc:sldMkLst>
          <pc:docMk/>
          <pc:sldMk cId="3873107090" sldId="369"/>
        </pc:sldMkLst>
        <pc:picChg chg="add del mod ord">
          <ac:chgData name="Mrs Eaves" userId="f3bf6938-945a-402b-957d-b9bcf2256cbf" providerId="ADAL" clId="{4A6FEA2E-3D67-4719-8332-AF986EE910A8}" dt="2024-05-22T07:18:52.641" v="13"/>
          <ac:picMkLst>
            <pc:docMk/>
            <pc:sldMk cId="3873107090" sldId="369"/>
            <ac:picMk id="5" creationId="{8012A7ED-109D-34AF-1FC9-56AF747F2BA4}"/>
          </ac:picMkLst>
        </pc:picChg>
        <pc:picChg chg="add mod">
          <ac:chgData name="Mrs Eaves" userId="f3bf6938-945a-402b-957d-b9bcf2256cbf" providerId="ADAL" clId="{4A6FEA2E-3D67-4719-8332-AF986EE910A8}" dt="2024-05-22T07:18:52.641" v="13"/>
          <ac:picMkLst>
            <pc:docMk/>
            <pc:sldMk cId="3873107090" sldId="369"/>
            <ac:picMk id="8" creationId="{69EC25A2-7538-89C1-1C67-61661D6AFEFF}"/>
          </ac:picMkLst>
        </pc:picChg>
        <pc:picChg chg="add del mod">
          <ac:chgData name="Mrs Eaves" userId="f3bf6938-945a-402b-957d-b9bcf2256cbf" providerId="ADAL" clId="{4A6FEA2E-3D67-4719-8332-AF986EE910A8}" dt="2024-04-30T06:57:50.062" v="4"/>
          <ac:picMkLst>
            <pc:docMk/>
            <pc:sldMk cId="3873107090" sldId="369"/>
            <ac:picMk id="8" creationId="{E509BE2E-DBAB-0373-AB63-998B3CA05E0B}"/>
          </ac:picMkLst>
        </pc:picChg>
        <pc:picChg chg="add del mod ord">
          <ac:chgData name="Mrs Eaves" userId="f3bf6938-945a-402b-957d-b9bcf2256cbf" providerId="ADAL" clId="{4A6FEA2E-3D67-4719-8332-AF986EE910A8}" dt="2024-04-30T06:58:23.130" v="5"/>
          <ac:picMkLst>
            <pc:docMk/>
            <pc:sldMk cId="3873107090" sldId="369"/>
            <ac:picMk id="10" creationId="{0F5A4DEC-ED09-4584-6FED-C46B8624AB47}"/>
          </ac:picMkLst>
        </pc:picChg>
        <pc:picChg chg="add del mod">
          <ac:chgData name="Mrs Eaves" userId="f3bf6938-945a-402b-957d-b9bcf2256cbf" providerId="ADAL" clId="{4A6FEA2E-3D67-4719-8332-AF986EE910A8}" dt="2024-05-22T07:18:21.915" v="12"/>
          <ac:picMkLst>
            <pc:docMk/>
            <pc:sldMk cId="3873107090" sldId="369"/>
            <ac:picMk id="11" creationId="{38DBBDF8-3275-C71C-B835-AEC610A665F2}"/>
          </ac:picMkLst>
        </pc:picChg>
      </pc:sldChg>
      <pc:sldChg chg="addSp delSp modSp mod modTransition modAnim">
        <pc:chgData name="Mrs Eaves" userId="f3bf6938-945a-402b-957d-b9bcf2256cbf" providerId="ADAL" clId="{4A6FEA2E-3D67-4719-8332-AF986EE910A8}" dt="2024-05-22T07:18:52.641" v="13"/>
        <pc:sldMkLst>
          <pc:docMk/>
          <pc:sldMk cId="2470318966" sldId="370"/>
        </pc:sldMkLst>
        <pc:picChg chg="add del mod ord">
          <ac:chgData name="Mrs Eaves" userId="f3bf6938-945a-402b-957d-b9bcf2256cbf" providerId="ADAL" clId="{4A6FEA2E-3D67-4719-8332-AF986EE910A8}" dt="2024-05-22T07:18:52.641" v="13"/>
          <ac:picMkLst>
            <pc:docMk/>
            <pc:sldMk cId="2470318966" sldId="370"/>
            <ac:picMk id="5" creationId="{0AFE1760-3F78-6F36-C012-6284677C39BD}"/>
          </ac:picMkLst>
        </pc:picChg>
        <pc:picChg chg="add del mod">
          <ac:chgData name="Mrs Eaves" userId="f3bf6938-945a-402b-957d-b9bcf2256cbf" providerId="ADAL" clId="{4A6FEA2E-3D67-4719-8332-AF986EE910A8}" dt="2024-04-30T06:57:50.062" v="4"/>
          <ac:picMkLst>
            <pc:docMk/>
            <pc:sldMk cId="2470318966" sldId="370"/>
            <ac:picMk id="8" creationId="{03D07BA9-48C6-3819-E645-B72562933244}"/>
          </ac:picMkLst>
        </pc:picChg>
        <pc:picChg chg="add mod">
          <ac:chgData name="Mrs Eaves" userId="f3bf6938-945a-402b-957d-b9bcf2256cbf" providerId="ADAL" clId="{4A6FEA2E-3D67-4719-8332-AF986EE910A8}" dt="2024-05-22T07:18:52.641" v="13"/>
          <ac:picMkLst>
            <pc:docMk/>
            <pc:sldMk cId="2470318966" sldId="370"/>
            <ac:picMk id="8" creationId="{3CB4843A-F056-0ECB-95AA-22DA34458D21}"/>
          </ac:picMkLst>
        </pc:picChg>
        <pc:picChg chg="add del mod ord">
          <ac:chgData name="Mrs Eaves" userId="f3bf6938-945a-402b-957d-b9bcf2256cbf" providerId="ADAL" clId="{4A6FEA2E-3D67-4719-8332-AF986EE910A8}" dt="2024-04-30T06:58:23.130" v="5"/>
          <ac:picMkLst>
            <pc:docMk/>
            <pc:sldMk cId="2470318966" sldId="370"/>
            <ac:picMk id="10" creationId="{D3B41E98-CA2C-6650-722F-89AE7111816F}"/>
          </ac:picMkLst>
        </pc:picChg>
        <pc:picChg chg="add del mod">
          <ac:chgData name="Mrs Eaves" userId="f3bf6938-945a-402b-957d-b9bcf2256cbf" providerId="ADAL" clId="{4A6FEA2E-3D67-4719-8332-AF986EE910A8}" dt="2024-05-22T07:18:21.915" v="12"/>
          <ac:picMkLst>
            <pc:docMk/>
            <pc:sldMk cId="2470318966" sldId="370"/>
            <ac:picMk id="11" creationId="{03BCD8D1-74B5-1E62-4C13-86262B0B916B}"/>
          </ac:picMkLst>
        </pc:picChg>
      </pc:sldChg>
      <pc:sldChg chg="addSp delSp modSp mod modTransition modAnim">
        <pc:chgData name="Mrs Eaves" userId="f3bf6938-945a-402b-957d-b9bcf2256cbf" providerId="ADAL" clId="{4A6FEA2E-3D67-4719-8332-AF986EE910A8}" dt="2024-05-22T07:18:52.641" v="13"/>
        <pc:sldMkLst>
          <pc:docMk/>
          <pc:sldMk cId="3373967075" sldId="371"/>
        </pc:sldMkLst>
        <pc:picChg chg="add del mod ord">
          <ac:chgData name="Mrs Eaves" userId="f3bf6938-945a-402b-957d-b9bcf2256cbf" providerId="ADAL" clId="{4A6FEA2E-3D67-4719-8332-AF986EE910A8}" dt="2024-05-22T07:18:52.641" v="13"/>
          <ac:picMkLst>
            <pc:docMk/>
            <pc:sldMk cId="3373967075" sldId="371"/>
            <ac:picMk id="2" creationId="{609A15BB-6465-20A9-91E5-4F01A953C7A0}"/>
          </ac:picMkLst>
        </pc:picChg>
        <pc:picChg chg="add del mod">
          <ac:chgData name="Mrs Eaves" userId="f3bf6938-945a-402b-957d-b9bcf2256cbf" providerId="ADAL" clId="{4A6FEA2E-3D67-4719-8332-AF986EE910A8}" dt="2024-04-30T06:57:50.062" v="4"/>
          <ac:picMkLst>
            <pc:docMk/>
            <pc:sldMk cId="3373967075" sldId="371"/>
            <ac:picMk id="5" creationId="{5300279B-580D-1C51-12EC-889290E01342}"/>
          </ac:picMkLst>
        </pc:picChg>
        <pc:picChg chg="add mod">
          <ac:chgData name="Mrs Eaves" userId="f3bf6938-945a-402b-957d-b9bcf2256cbf" providerId="ADAL" clId="{4A6FEA2E-3D67-4719-8332-AF986EE910A8}" dt="2024-05-22T07:18:52.641" v="13"/>
          <ac:picMkLst>
            <pc:docMk/>
            <pc:sldMk cId="3373967075" sldId="371"/>
            <ac:picMk id="5" creationId="{72AE7A55-7623-8031-382F-90A7CB8B7477}"/>
          </ac:picMkLst>
        </pc:picChg>
        <pc:picChg chg="add del mod ord">
          <ac:chgData name="Mrs Eaves" userId="f3bf6938-945a-402b-957d-b9bcf2256cbf" providerId="ADAL" clId="{4A6FEA2E-3D67-4719-8332-AF986EE910A8}" dt="2024-04-30T06:58:23.130" v="5"/>
          <ac:picMkLst>
            <pc:docMk/>
            <pc:sldMk cId="3373967075" sldId="371"/>
            <ac:picMk id="10" creationId="{4232E098-6743-6B6A-9148-88CF1B3F9B3A}"/>
          </ac:picMkLst>
        </pc:picChg>
        <pc:picChg chg="add del mod">
          <ac:chgData name="Mrs Eaves" userId="f3bf6938-945a-402b-957d-b9bcf2256cbf" providerId="ADAL" clId="{4A6FEA2E-3D67-4719-8332-AF986EE910A8}" dt="2024-05-22T07:18:21.915" v="12"/>
          <ac:picMkLst>
            <pc:docMk/>
            <pc:sldMk cId="3373967075" sldId="371"/>
            <ac:picMk id="11" creationId="{43C9213A-2485-177A-9CDD-E56D005F5163}"/>
          </ac:picMkLst>
        </pc:picChg>
      </pc:sldChg>
      <pc:sldChg chg="addSp delSp modSp mod modTransition modAnim">
        <pc:chgData name="Mrs Eaves" userId="f3bf6938-945a-402b-957d-b9bcf2256cbf" providerId="ADAL" clId="{4A6FEA2E-3D67-4719-8332-AF986EE910A8}" dt="2024-05-22T07:18:52.641" v="13"/>
        <pc:sldMkLst>
          <pc:docMk/>
          <pc:sldMk cId="253894222" sldId="372"/>
        </pc:sldMkLst>
        <pc:picChg chg="add del mod ord">
          <ac:chgData name="Mrs Eaves" userId="f3bf6938-945a-402b-957d-b9bcf2256cbf" providerId="ADAL" clId="{4A6FEA2E-3D67-4719-8332-AF986EE910A8}" dt="2024-05-22T07:18:52.641" v="13"/>
          <ac:picMkLst>
            <pc:docMk/>
            <pc:sldMk cId="253894222" sldId="372"/>
            <ac:picMk id="3" creationId="{DACD586B-EF9E-5BBA-18F5-DD88500BB887}"/>
          </ac:picMkLst>
        </pc:picChg>
        <pc:picChg chg="add del mod">
          <ac:chgData name="Mrs Eaves" userId="f3bf6938-945a-402b-957d-b9bcf2256cbf" providerId="ADAL" clId="{4A6FEA2E-3D67-4719-8332-AF986EE910A8}" dt="2024-05-22T07:18:21.915" v="12"/>
          <ac:picMkLst>
            <pc:docMk/>
            <pc:sldMk cId="253894222" sldId="372"/>
            <ac:picMk id="5" creationId="{77F1CD04-5B41-2DE5-D24B-3FB76AAA4B2C}"/>
          </ac:picMkLst>
        </pc:picChg>
        <pc:picChg chg="add mod">
          <ac:chgData name="Mrs Eaves" userId="f3bf6938-945a-402b-957d-b9bcf2256cbf" providerId="ADAL" clId="{4A6FEA2E-3D67-4719-8332-AF986EE910A8}" dt="2024-05-22T07:18:52.641" v="13"/>
          <ac:picMkLst>
            <pc:docMk/>
            <pc:sldMk cId="253894222" sldId="372"/>
            <ac:picMk id="8" creationId="{55E04E9F-DD6E-3574-4589-8C8AE17BB372}"/>
          </ac:picMkLst>
        </pc:picChg>
      </pc:sldChg>
      <pc:sldChg chg="addSp delSp modSp mod modTransition modAnim">
        <pc:chgData name="Mrs Eaves" userId="f3bf6938-945a-402b-957d-b9bcf2256cbf" providerId="ADAL" clId="{4A6FEA2E-3D67-4719-8332-AF986EE910A8}" dt="2024-05-22T07:18:52.641" v="13"/>
        <pc:sldMkLst>
          <pc:docMk/>
          <pc:sldMk cId="3110768169" sldId="373"/>
        </pc:sldMkLst>
        <pc:picChg chg="add del mod ord">
          <ac:chgData name="Mrs Eaves" userId="f3bf6938-945a-402b-957d-b9bcf2256cbf" providerId="ADAL" clId="{4A6FEA2E-3D67-4719-8332-AF986EE910A8}" dt="2024-05-22T07:18:52.641" v="13"/>
          <ac:picMkLst>
            <pc:docMk/>
            <pc:sldMk cId="3110768169" sldId="373"/>
            <ac:picMk id="2" creationId="{30B55D70-BB48-6026-AC86-6E8628EDE7B9}"/>
          </ac:picMkLst>
        </pc:picChg>
        <pc:picChg chg="add del mod">
          <ac:chgData name="Mrs Eaves" userId="f3bf6938-945a-402b-957d-b9bcf2256cbf" providerId="ADAL" clId="{4A6FEA2E-3D67-4719-8332-AF986EE910A8}" dt="2024-05-22T07:18:21.915" v="12"/>
          <ac:picMkLst>
            <pc:docMk/>
            <pc:sldMk cId="3110768169" sldId="373"/>
            <ac:picMk id="5" creationId="{B75DE570-761B-B996-6BF1-CCF774ADF77D}"/>
          </ac:picMkLst>
        </pc:picChg>
        <pc:picChg chg="add mod">
          <ac:chgData name="Mrs Eaves" userId="f3bf6938-945a-402b-957d-b9bcf2256cbf" providerId="ADAL" clId="{4A6FEA2E-3D67-4719-8332-AF986EE910A8}" dt="2024-05-22T07:18:52.641" v="13"/>
          <ac:picMkLst>
            <pc:docMk/>
            <pc:sldMk cId="3110768169" sldId="373"/>
            <ac:picMk id="8" creationId="{5E4FA643-D020-1AB0-073E-49234B51D98F}"/>
          </ac:picMkLst>
        </pc:picChg>
      </pc:sldChg>
      <pc:sldChg chg="addSp delSp modSp mod modTransition modAnim">
        <pc:chgData name="Mrs Eaves" userId="f3bf6938-945a-402b-957d-b9bcf2256cbf" providerId="ADAL" clId="{4A6FEA2E-3D67-4719-8332-AF986EE910A8}" dt="2024-05-22T07:18:52.641" v="13"/>
        <pc:sldMkLst>
          <pc:docMk/>
          <pc:sldMk cId="2326331696" sldId="374"/>
        </pc:sldMkLst>
        <pc:picChg chg="add del mod ord">
          <ac:chgData name="Mrs Eaves" userId="f3bf6938-945a-402b-957d-b9bcf2256cbf" providerId="ADAL" clId="{4A6FEA2E-3D67-4719-8332-AF986EE910A8}" dt="2024-05-22T07:18:52.641" v="13"/>
          <ac:picMkLst>
            <pc:docMk/>
            <pc:sldMk cId="2326331696" sldId="374"/>
            <ac:picMk id="2" creationId="{BC026627-8C44-4245-1CF5-00AFC286B392}"/>
          </ac:picMkLst>
        </pc:picChg>
        <pc:picChg chg="add del mod">
          <ac:chgData name="Mrs Eaves" userId="f3bf6938-945a-402b-957d-b9bcf2256cbf" providerId="ADAL" clId="{4A6FEA2E-3D67-4719-8332-AF986EE910A8}" dt="2024-05-22T07:18:21.915" v="12"/>
          <ac:picMkLst>
            <pc:docMk/>
            <pc:sldMk cId="2326331696" sldId="374"/>
            <ac:picMk id="5" creationId="{AF2FA2C5-1199-7E70-7AB2-D3735F8BF1DE}"/>
          </ac:picMkLst>
        </pc:picChg>
        <pc:picChg chg="add mod">
          <ac:chgData name="Mrs Eaves" userId="f3bf6938-945a-402b-957d-b9bcf2256cbf" providerId="ADAL" clId="{4A6FEA2E-3D67-4719-8332-AF986EE910A8}" dt="2024-05-22T07:18:52.641" v="13"/>
          <ac:picMkLst>
            <pc:docMk/>
            <pc:sldMk cId="2326331696" sldId="374"/>
            <ac:picMk id="8" creationId="{07FDA034-38D5-B7F8-6F74-80E381E7235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B846C-C19C-79EB-68CB-208D1AAA58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983934-8C03-4951-E30E-15EF819F41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852EB-0EA3-763D-3B47-B01186239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81FD-4FDF-4DE1-92AA-A67E08114026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528E91-8D80-274D-D130-4D956A4A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8A0F39-43D0-1798-A92D-3C94E769F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7C9EF-7EB7-43D5-BBFA-1501446D98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9841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F312F-6CA7-A177-4032-16BE4B3E8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CCF346-5B67-C086-F10A-335BBA8291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F1D3E2-EBDA-6084-E0C6-687F2B33B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81FD-4FDF-4DE1-92AA-A67E08114026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916013-2DE1-29A6-3F6B-F1FFC55EB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37B164-6F59-D6A8-D2A1-FF63EE5CB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7C9EF-7EB7-43D5-BBFA-1501446D98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1785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5C9685-2A98-A8F3-8BE5-16A1FE128F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CD9A49-4D3F-E806-2CF9-803EFEF44E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D6DE1E-F8D2-FCAF-EA8F-886540719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81FD-4FDF-4DE1-92AA-A67E08114026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8B16ED-138A-E356-53F0-F482DB617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D0276-395B-420B-C151-75EA47EFB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7C9EF-7EB7-43D5-BBFA-1501446D98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2817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CDF0B-91C8-47FB-B4FA-45FB4F532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72BFF-1694-381E-E5F4-C38EFF165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653795-4E9D-4ED4-A559-A119D63CC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81FD-4FDF-4DE1-92AA-A67E08114026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4C13B6-2801-A27C-C4C4-D3AE0CD53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544474-7699-4A9D-EA0A-EA58B77DC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7C9EF-7EB7-43D5-BBFA-1501446D98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153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8331C-D2FD-F78A-1888-E72BBABE3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76484F-DC2B-675B-1E15-11B97D6671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5B7246-D85B-C9A3-2F45-F1F37233A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81FD-4FDF-4DE1-92AA-A67E08114026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347C5-7749-4647-D57B-02AA40B12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8444F1-E86B-D648-D48E-E7127AD04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7C9EF-7EB7-43D5-BBFA-1501446D98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149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18704-BD39-3DB2-C7DF-50D73A61D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671D5E-AA70-4EDB-3526-E9702D4214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F259F0-B6EF-925B-C23E-4B305E92B1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617BAE-5C8D-57BC-B971-ECEC36054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81FD-4FDF-4DE1-92AA-A67E08114026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CC7EE-D130-BB3A-9087-6EA26BA0C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AC606E-0BBF-2DC8-A19F-C15942D53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7C9EF-7EB7-43D5-BBFA-1501446D98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741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29191-8A8F-74C7-EC69-746236335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2AB775-BE71-515B-F3A4-7D76C3B0F6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65BFC8-7CFB-1230-A356-DBE289B6A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6F98C8-4DE9-AE47-D28D-6FDD3EB9D5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92F238-4FFB-76EB-903E-672673A3D5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F310A0-F3C6-059D-A9D6-8EDB72EF8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81FD-4FDF-4DE1-92AA-A67E08114026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D3906F-A0C3-0A04-3303-1AD51E815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88B96E-B4A3-D9BD-58A3-4B1931484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7C9EF-7EB7-43D5-BBFA-1501446D98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3891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D1AF4-FA08-35BA-5789-E05BFECD9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144A63-62D3-AC68-9722-23A5055A2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81FD-4FDF-4DE1-92AA-A67E08114026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EC8589-1F37-3F30-5D26-F1C7CD470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CEC555-C1A2-B986-4474-4C29AFD69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7C9EF-7EB7-43D5-BBFA-1501446D98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781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46475D-4457-B6AB-3C6C-66B7F27DB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81FD-4FDF-4DE1-92AA-A67E08114026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08E8AE-E209-85E1-0C69-AF75A98CF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C00C75-D466-003B-F4E9-8D8C55181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7C9EF-7EB7-43D5-BBFA-1501446D98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4660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7373F-4F3A-27C5-4C84-7D8B6E446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912CF4-5F33-CBF4-496D-49E706689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F3A12F-F54E-590B-DAE4-9FEFBB4A0B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738862-3149-6E6A-B25B-E0566ED8D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81FD-4FDF-4DE1-92AA-A67E08114026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17673E-A2EA-3765-202A-C305E10E6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69FF1D-2234-6DA1-74CD-A22D95C05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7C9EF-7EB7-43D5-BBFA-1501446D98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550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24882-ADA5-49FA-8302-F962D63D4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A60CF4-5F06-A9D8-D3CE-68C78CF138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258B87-0C6D-4EBF-4501-2AD6F1F723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7F7509-52DE-1B7B-CB0F-B787B2BAE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81FD-4FDF-4DE1-92AA-A67E08114026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A3454A-9FF7-BBE5-C508-4ACCA9F58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F912F7-7900-3575-B80D-42C97ADA9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7C9EF-7EB7-43D5-BBFA-1501446D98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50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19AF30-BEA5-8CED-2460-7A500BF60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3ADA89-FA67-D4AE-A43A-F681F6C86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2E9894-9251-3663-D429-96E2BA11BE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281FD-4FDF-4DE1-92AA-A67E08114026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6D1313-710D-8C40-178C-F2D155A507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E2A9F2-AD24-995C-EF8F-E105F0BC31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7C9EF-7EB7-43D5-BBFA-1501446D98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801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4a"/><Relationship Id="rId1" Type="http://schemas.microsoft.com/office/2007/relationships/media" Target="../media/media6.m4a"/><Relationship Id="rId5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5373" y="261256"/>
            <a:ext cx="11599817" cy="6335486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563177" y="-519307"/>
            <a:ext cx="6479179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9200" dirty="0">
                <a:solidFill>
                  <a:srgbClr val="0070C0"/>
                </a:solidFill>
                <a:latin typeface="Sassoon Penpals Joined" panose="02000400000000000000" pitchFamily="50" charset="0"/>
                <a:cs typeface="Times New Roman" panose="02020603050405020304" pitchFamily="18" charset="0"/>
              </a:rPr>
              <a:t>al</a:t>
            </a:r>
            <a:endParaRPr lang="en-GB" sz="29200" dirty="0">
              <a:solidFill>
                <a:srgbClr val="0070C0"/>
              </a:solidFill>
              <a:latin typeface="Sassoon Penpals Joined" panose="02000400000000000000" pitchFamily="50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14589" y="5814120"/>
            <a:ext cx="2509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Sassoon Penpals" panose="02000400000000000000" pitchFamily="50" charset="0"/>
              </a:rPr>
              <a:t>balm on your hand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1562" y="3118756"/>
            <a:ext cx="2204600" cy="2123803"/>
          </a:xfrm>
          <a:prstGeom prst="rect">
            <a:avLst/>
          </a:prstGeom>
        </p:spPr>
      </p:pic>
      <p:pic>
        <p:nvPicPr>
          <p:cNvPr id="8" name="Audio 7">
            <a:hlinkClick r:id="" action="ppaction://media"/>
            <a:extLst>
              <a:ext uri="{FF2B5EF4-FFF2-40B4-BE49-F238E27FC236}">
                <a16:creationId xmlns:a16="http://schemas.microsoft.com/office/drawing/2014/main" id="{69EC25A2-7538-89C1-1C67-61661D6AFEF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rcRect l="-203125" t="-203125" r="-203125" b="-203125"/>
          <a:stretch>
            <a:fillRect/>
          </a:stretch>
        </p:blipFill>
        <p:spPr>
          <a:xfrm>
            <a:off x="10052304" y="4718304"/>
            <a:ext cx="2057400" cy="20574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8731070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449"/>
    </mc:Choice>
    <mc:Fallback>
      <p:transition spd="slow" advTm="344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5373" y="261256"/>
            <a:ext cx="11599817" cy="6335486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563177" y="-519307"/>
            <a:ext cx="6479179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9200" dirty="0">
                <a:solidFill>
                  <a:srgbClr val="0070C0"/>
                </a:solidFill>
                <a:latin typeface="Sassoon Penpals Joined" panose="02000400000000000000" pitchFamily="50" charset="0"/>
                <a:cs typeface="Times New Roman" panose="02020603050405020304" pitchFamily="18" charset="0"/>
              </a:rPr>
              <a:t>augh</a:t>
            </a:r>
            <a:endParaRPr lang="en-GB" sz="29200" dirty="0">
              <a:solidFill>
                <a:srgbClr val="0070C0"/>
              </a:solidFill>
              <a:latin typeface="Sassoon Penpals Joined" panose="02000400000000000000" pitchFamily="50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83664" y="5838456"/>
            <a:ext cx="2509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Sassoon Penpals" panose="02000400000000000000" pitchFamily="50" charset="0"/>
              </a:rPr>
              <a:t>she taught her daughter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2707" y="3493362"/>
            <a:ext cx="2296070" cy="2194586"/>
          </a:xfrm>
          <a:prstGeom prst="rect">
            <a:avLst/>
          </a:prstGeom>
        </p:spPr>
      </p:pic>
      <p:pic>
        <p:nvPicPr>
          <p:cNvPr id="8" name="Audio 7">
            <a:hlinkClick r:id="" action="ppaction://media"/>
            <a:extLst>
              <a:ext uri="{FF2B5EF4-FFF2-40B4-BE49-F238E27FC236}">
                <a16:creationId xmlns:a16="http://schemas.microsoft.com/office/drawing/2014/main" id="{3CB4843A-F056-0ECB-95AA-22DA34458D2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rcRect l="-203125" t="-203125" r="-203125" b="-203125"/>
          <a:stretch>
            <a:fillRect/>
          </a:stretch>
        </p:blipFill>
        <p:spPr>
          <a:xfrm>
            <a:off x="10052304" y="4718304"/>
            <a:ext cx="2057400" cy="20574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4703189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240"/>
    </mc:Choice>
    <mc:Fallback>
      <p:transition spd="slow" advTm="424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5373" y="261256"/>
            <a:ext cx="11599817" cy="6335486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563177" y="-519307"/>
            <a:ext cx="6479179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9200" dirty="0" err="1">
                <a:solidFill>
                  <a:srgbClr val="0070C0"/>
                </a:solidFill>
                <a:latin typeface="Sassoon Penpals Joined" panose="02000400000000000000" pitchFamily="50" charset="0"/>
                <a:cs typeface="Times New Roman" panose="02020603050405020304" pitchFamily="18" charset="0"/>
              </a:rPr>
              <a:t>ss</a:t>
            </a:r>
            <a:endParaRPr lang="en-GB" sz="29200" dirty="0">
              <a:solidFill>
                <a:srgbClr val="0070C0"/>
              </a:solidFill>
              <a:latin typeface="Sassoon Penpals Joined" panose="02000400000000000000" pitchFamily="50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83664" y="5838456"/>
            <a:ext cx="2509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Sassoon Penpals" panose="02000400000000000000" pitchFamily="50" charset="0"/>
              </a:rPr>
              <a:t>permission for the mission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9921" y="3076030"/>
            <a:ext cx="2264317" cy="2264317"/>
          </a:xfrm>
          <a:prstGeom prst="rect">
            <a:avLst/>
          </a:prstGeom>
        </p:spPr>
      </p:pic>
      <p:pic>
        <p:nvPicPr>
          <p:cNvPr id="5" name="Audio 4">
            <a:hlinkClick r:id="" action="ppaction://media"/>
            <a:extLst>
              <a:ext uri="{FF2B5EF4-FFF2-40B4-BE49-F238E27FC236}">
                <a16:creationId xmlns:a16="http://schemas.microsoft.com/office/drawing/2014/main" id="{72AE7A55-7623-8031-382F-90A7CB8B747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rcRect l="-203125" t="-203125" r="-203125" b="-203125"/>
          <a:stretch>
            <a:fillRect/>
          </a:stretch>
        </p:blipFill>
        <p:spPr>
          <a:xfrm>
            <a:off x="10052304" y="4718304"/>
            <a:ext cx="2057400" cy="20574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3739670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615"/>
    </mc:Choice>
    <mc:Fallback>
      <p:transition spd="slow" advTm="461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5373" y="261256"/>
            <a:ext cx="11599817" cy="6335486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563177" y="-519307"/>
            <a:ext cx="6479179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9200" dirty="0" err="1">
                <a:solidFill>
                  <a:srgbClr val="0070C0"/>
                </a:solidFill>
                <a:latin typeface="Sassoon Penpals Joined" panose="02000400000000000000" pitchFamily="50" charset="0"/>
                <a:cs typeface="Times New Roman" panose="02020603050405020304" pitchFamily="18" charset="0"/>
              </a:rPr>
              <a:t>si</a:t>
            </a:r>
            <a:endParaRPr lang="en-GB" sz="29200" dirty="0">
              <a:solidFill>
                <a:srgbClr val="0070C0"/>
              </a:solidFill>
              <a:latin typeface="Sassoon Penpals Joined" panose="02000400000000000000" pitchFamily="50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26452" y="5923741"/>
            <a:ext cx="2509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Sassoon Penpals" panose="02000400000000000000" pitchFamily="50" charset="0"/>
              </a:rPr>
              <a:t>the illusion caused confusion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452" y="2836680"/>
            <a:ext cx="2188117" cy="2675830"/>
          </a:xfrm>
          <a:prstGeom prst="rect">
            <a:avLst/>
          </a:prstGeom>
        </p:spPr>
      </p:pic>
      <p:pic>
        <p:nvPicPr>
          <p:cNvPr id="8" name="Audio 7">
            <a:hlinkClick r:id="" action="ppaction://media"/>
            <a:extLst>
              <a:ext uri="{FF2B5EF4-FFF2-40B4-BE49-F238E27FC236}">
                <a16:creationId xmlns:a16="http://schemas.microsoft.com/office/drawing/2014/main" id="{55E04E9F-DD6E-3574-4589-8C8AE17BB37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rcRect l="-203125" t="-203125" r="-203125" b="-203125"/>
          <a:stretch>
            <a:fillRect/>
          </a:stretch>
        </p:blipFill>
        <p:spPr>
          <a:xfrm>
            <a:off x="10052304" y="4718304"/>
            <a:ext cx="2057400" cy="20574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53894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673"/>
    </mc:Choice>
    <mc:Fallback>
      <p:transition spd="slow" advTm="467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5373" y="261256"/>
            <a:ext cx="11599817" cy="6335486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563177" y="-519307"/>
            <a:ext cx="6479179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9200" dirty="0" err="1">
                <a:solidFill>
                  <a:srgbClr val="0070C0"/>
                </a:solidFill>
                <a:latin typeface="Sassoon Penpals Joined" panose="02000400000000000000" pitchFamily="50" charset="0"/>
                <a:cs typeface="Times New Roman" panose="02020603050405020304" pitchFamily="18" charset="0"/>
              </a:rPr>
              <a:t>ti</a:t>
            </a:r>
            <a:endParaRPr lang="en-GB" sz="29200" dirty="0">
              <a:solidFill>
                <a:srgbClr val="0070C0"/>
              </a:solidFill>
              <a:latin typeface="Sassoon Penpals Joined" panose="02000400000000000000" pitchFamily="50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57378" y="5923741"/>
            <a:ext cx="2509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Sassoon Penpals" panose="02000400000000000000" pitchFamily="50" charset="0"/>
              </a:rPr>
              <a:t>scrumptious and nutritious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2854" y="3037930"/>
            <a:ext cx="2259467" cy="2247637"/>
          </a:xfrm>
          <a:prstGeom prst="rect">
            <a:avLst/>
          </a:prstGeom>
        </p:spPr>
      </p:pic>
      <p:pic>
        <p:nvPicPr>
          <p:cNvPr id="8" name="Audio 7">
            <a:hlinkClick r:id="" action="ppaction://media"/>
            <a:extLst>
              <a:ext uri="{FF2B5EF4-FFF2-40B4-BE49-F238E27FC236}">
                <a16:creationId xmlns:a16="http://schemas.microsoft.com/office/drawing/2014/main" id="{5E4FA643-D020-1AB0-073E-49234B51D98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rcRect l="-203125" t="-203125" r="-203125" b="-203125"/>
          <a:stretch>
            <a:fillRect/>
          </a:stretch>
        </p:blipFill>
        <p:spPr>
          <a:xfrm>
            <a:off x="10052304" y="4718304"/>
            <a:ext cx="2057400" cy="20574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110768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499"/>
    </mc:Choice>
    <mc:Fallback>
      <p:transition spd="slow" advTm="549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5373" y="261256"/>
            <a:ext cx="11599817" cy="6335486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563177" y="-519307"/>
            <a:ext cx="6479179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9200" dirty="0">
                <a:solidFill>
                  <a:srgbClr val="0070C0"/>
                </a:solidFill>
                <a:latin typeface="Sassoon Penpals Joined" panose="02000400000000000000" pitchFamily="50" charset="0"/>
                <a:cs typeface="Times New Roman" panose="02020603050405020304" pitchFamily="18" charset="0"/>
              </a:rPr>
              <a:t>ci</a:t>
            </a:r>
            <a:endParaRPr lang="en-GB" sz="29200" dirty="0">
              <a:solidFill>
                <a:srgbClr val="0070C0"/>
              </a:solidFill>
              <a:latin typeface="Sassoon Penpals Joined" panose="02000400000000000000" pitchFamily="50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74795" y="5941158"/>
            <a:ext cx="2509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Sassoon Penpals" panose="02000400000000000000" pitchFamily="50" charset="0"/>
              </a:rPr>
              <a:t>a special and precious relic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8175" y="2883811"/>
            <a:ext cx="2137347" cy="2771095"/>
          </a:xfrm>
          <a:prstGeom prst="rect">
            <a:avLst/>
          </a:prstGeom>
        </p:spPr>
      </p:pic>
      <p:pic>
        <p:nvPicPr>
          <p:cNvPr id="8" name="Audio 7">
            <a:hlinkClick r:id="" action="ppaction://media"/>
            <a:extLst>
              <a:ext uri="{FF2B5EF4-FFF2-40B4-BE49-F238E27FC236}">
                <a16:creationId xmlns:a16="http://schemas.microsoft.com/office/drawing/2014/main" id="{07FDA034-38D5-B7F8-6F74-80E381E7235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rcRect l="-203125" t="-203125" r="-203125" b="-203125"/>
          <a:stretch>
            <a:fillRect/>
          </a:stretch>
        </p:blipFill>
        <p:spPr>
          <a:xfrm>
            <a:off x="10052304" y="4718304"/>
            <a:ext cx="2057400" cy="20574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3263316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181"/>
    </mc:Choice>
    <mc:Fallback>
      <p:transition spd="slow" advTm="518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7D70E028C77947A76C398E12693EA8" ma:contentTypeVersion="18" ma:contentTypeDescription="Create a new document." ma:contentTypeScope="" ma:versionID="54e522f587790d9950604ab6b579c4b4">
  <xsd:schema xmlns:xsd="http://www.w3.org/2001/XMLSchema" xmlns:xs="http://www.w3.org/2001/XMLSchema" xmlns:p="http://schemas.microsoft.com/office/2006/metadata/properties" xmlns:ns2="93581e45-ee35-49ee-9543-77dbc9f44335" xmlns:ns3="ec2ba4b6-04fa-441b-8a43-918b29c71d0c" targetNamespace="http://schemas.microsoft.com/office/2006/metadata/properties" ma:root="true" ma:fieldsID="22ab7f9551f69425fb237c4b5f99e85e" ns2:_="" ns3:_="">
    <xsd:import namespace="93581e45-ee35-49ee-9543-77dbc9f44335"/>
    <xsd:import namespace="ec2ba4b6-04fa-441b-8a43-918b29c71d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581e45-ee35-49ee-9543-77dbc9f443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f6b39fe8-e3e9-4281-ac49-47d5612152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2ba4b6-04fa-441b-8a43-918b29c71d0c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e8d75635-df6f-4345-9f5c-6ebf787bafa1}" ma:internalName="TaxCatchAll" ma:showField="CatchAllData" ma:web="ec2ba4b6-04fa-441b-8a43-918b29c71d0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3581e45-ee35-49ee-9543-77dbc9f44335">
      <Terms xmlns="http://schemas.microsoft.com/office/infopath/2007/PartnerControls"/>
    </lcf76f155ced4ddcb4097134ff3c332f>
    <TaxCatchAll xmlns="ec2ba4b6-04fa-441b-8a43-918b29c71d0c" xsi:nil="true"/>
  </documentManagement>
</p:properties>
</file>

<file path=customXml/itemProps1.xml><?xml version="1.0" encoding="utf-8"?>
<ds:datastoreItem xmlns:ds="http://schemas.openxmlformats.org/officeDocument/2006/customXml" ds:itemID="{35CBAE10-6FB4-40FC-A0A2-D5030F3346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581e45-ee35-49ee-9543-77dbc9f44335"/>
    <ds:schemaRef ds:uri="ec2ba4b6-04fa-441b-8a43-918b29c71d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0CB4AA0-A823-4814-8E9A-D01C711081E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096DED6-5608-4F63-AFA1-CE40D0CA744E}">
  <ds:schemaRefs>
    <ds:schemaRef ds:uri="http://schemas.microsoft.com/office/2006/metadata/properties"/>
    <ds:schemaRef ds:uri="http://schemas.microsoft.com/office/infopath/2007/PartnerControls"/>
    <ds:schemaRef ds:uri="93581e45-ee35-49ee-9543-77dbc9f44335"/>
    <ds:schemaRef ds:uri="ec2ba4b6-04fa-441b-8a43-918b29c71d0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30</Words>
  <Application>Microsoft Office PowerPoint</Application>
  <PresentationFormat>Widescreen</PresentationFormat>
  <Paragraphs>12</Paragraphs>
  <Slides>6</Slides>
  <Notes>0</Notes>
  <HiddenSlides>0</HiddenSlides>
  <MMClips>6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Sassoon Penpals</vt:lpstr>
      <vt:lpstr>Sassoon Penpals Joined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Eaves</dc:creator>
  <cp:lastModifiedBy>Mrs Eaves</cp:lastModifiedBy>
  <cp:revision>1</cp:revision>
  <dcterms:created xsi:type="dcterms:W3CDTF">2024-04-16T18:15:00Z</dcterms:created>
  <dcterms:modified xsi:type="dcterms:W3CDTF">2024-05-22T07:18:57Z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0x010100E37D70E028C77947A76C398E12693EA8</vt:lpwstr>
  </property>
  <property fmtid="{D5CDD505-2E9C-101B-9397-08002B2CF9AE}" pid="3" name="MediaServiceImageTags">
    <vt:lpwstr/>
  </property>
</Properties>
</file>