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9FA157E2-E5DD-40BD-8387-4EE9BA4D11E9}"/>
    <pc:docChg chg="modSld">
      <pc:chgData name="Mrs Eaves" userId="f3bf6938-945a-402b-957d-b9bcf2256cbf" providerId="ADAL" clId="{9FA157E2-E5DD-40BD-8387-4EE9BA4D11E9}" dt="2023-11-01T14:03:58.351" v="10" actId="2711"/>
      <pc:docMkLst>
        <pc:docMk/>
      </pc:docMkLst>
      <pc:sldChg chg="modSp mod">
        <pc:chgData name="Mrs Eaves" userId="f3bf6938-945a-402b-957d-b9bcf2256cbf" providerId="ADAL" clId="{9FA157E2-E5DD-40BD-8387-4EE9BA4D11E9}" dt="2023-11-01T14:03:12.793" v="4" actId="2711"/>
        <pc:sldMkLst>
          <pc:docMk/>
          <pc:sldMk cId="3429146359" sldId="257"/>
        </pc:sldMkLst>
        <pc:spChg chg="mod">
          <ac:chgData name="Mrs Eaves" userId="f3bf6938-945a-402b-957d-b9bcf2256cbf" providerId="ADAL" clId="{9FA157E2-E5DD-40BD-8387-4EE9BA4D11E9}" dt="2023-11-01T14:03:12.793" v="4" actId="2711"/>
          <ac:spMkLst>
            <pc:docMk/>
            <pc:sldMk cId="3429146359" sldId="257"/>
            <ac:spMk id="6" creationId="{00000000-0000-0000-0000-000000000000}"/>
          </ac:spMkLst>
        </pc:spChg>
        <pc:picChg chg="mod">
          <ac:chgData name="Mrs Eaves" userId="f3bf6938-945a-402b-957d-b9bcf2256cbf" providerId="ADAL" clId="{9FA157E2-E5DD-40BD-8387-4EE9BA4D11E9}" dt="2023-11-01T14:02:40.510" v="1" actId="1076"/>
          <ac:picMkLst>
            <pc:docMk/>
            <pc:sldMk cId="3429146359" sldId="257"/>
            <ac:picMk id="2" creationId="{00000000-0000-0000-0000-000000000000}"/>
          </ac:picMkLst>
        </pc:picChg>
      </pc:sldChg>
      <pc:sldChg chg="modSp mod">
        <pc:chgData name="Mrs Eaves" userId="f3bf6938-945a-402b-957d-b9bcf2256cbf" providerId="ADAL" clId="{9FA157E2-E5DD-40BD-8387-4EE9BA4D11E9}" dt="2023-11-01T14:03:35.612" v="7" actId="1076"/>
        <pc:sldMkLst>
          <pc:docMk/>
          <pc:sldMk cId="2407605404" sldId="258"/>
        </pc:sldMkLst>
        <pc:spChg chg="mod">
          <ac:chgData name="Mrs Eaves" userId="f3bf6938-945a-402b-957d-b9bcf2256cbf" providerId="ADAL" clId="{9FA157E2-E5DD-40BD-8387-4EE9BA4D11E9}" dt="2023-11-01T14:03:21.720" v="5" actId="2711"/>
          <ac:spMkLst>
            <pc:docMk/>
            <pc:sldMk cId="2407605404" sldId="258"/>
            <ac:spMk id="6" creationId="{00000000-0000-0000-0000-000000000000}"/>
          </ac:spMkLst>
        </pc:spChg>
        <pc:picChg chg="mod">
          <ac:chgData name="Mrs Eaves" userId="f3bf6938-945a-402b-957d-b9bcf2256cbf" providerId="ADAL" clId="{9FA157E2-E5DD-40BD-8387-4EE9BA4D11E9}" dt="2023-11-01T14:03:35.612" v="7" actId="1076"/>
          <ac:picMkLst>
            <pc:docMk/>
            <pc:sldMk cId="2407605404" sldId="258"/>
            <ac:picMk id="2" creationId="{00000000-0000-0000-0000-000000000000}"/>
          </ac:picMkLst>
        </pc:picChg>
      </pc:sldChg>
      <pc:sldChg chg="modSp mod">
        <pc:chgData name="Mrs Eaves" userId="f3bf6938-945a-402b-957d-b9bcf2256cbf" providerId="ADAL" clId="{9FA157E2-E5DD-40BD-8387-4EE9BA4D11E9}" dt="2023-11-01T14:03:47.762" v="9" actId="2711"/>
        <pc:sldMkLst>
          <pc:docMk/>
          <pc:sldMk cId="2700229220" sldId="259"/>
        </pc:sldMkLst>
        <pc:spChg chg="mod">
          <ac:chgData name="Mrs Eaves" userId="f3bf6938-945a-402b-957d-b9bcf2256cbf" providerId="ADAL" clId="{9FA157E2-E5DD-40BD-8387-4EE9BA4D11E9}" dt="2023-11-01T14:03:47.762" v="9" actId="2711"/>
          <ac:spMkLst>
            <pc:docMk/>
            <pc:sldMk cId="2700229220" sldId="259"/>
            <ac:spMk id="6" creationId="{00000000-0000-0000-0000-000000000000}"/>
          </ac:spMkLst>
        </pc:spChg>
        <pc:picChg chg="mod">
          <ac:chgData name="Mrs Eaves" userId="f3bf6938-945a-402b-957d-b9bcf2256cbf" providerId="ADAL" clId="{9FA157E2-E5DD-40BD-8387-4EE9BA4D11E9}" dt="2023-11-01T14:03:39.542" v="8" actId="1076"/>
          <ac:picMkLst>
            <pc:docMk/>
            <pc:sldMk cId="2700229220" sldId="259"/>
            <ac:picMk id="2" creationId="{00000000-0000-0000-0000-000000000000}"/>
          </ac:picMkLst>
        </pc:picChg>
      </pc:sldChg>
      <pc:sldChg chg="modSp mod">
        <pc:chgData name="Mrs Eaves" userId="f3bf6938-945a-402b-957d-b9bcf2256cbf" providerId="ADAL" clId="{9FA157E2-E5DD-40BD-8387-4EE9BA4D11E9}" dt="2023-11-01T14:03:58.351" v="10" actId="2711"/>
        <pc:sldMkLst>
          <pc:docMk/>
          <pc:sldMk cId="964301045" sldId="260"/>
        </pc:sldMkLst>
        <pc:spChg chg="mod">
          <ac:chgData name="Mrs Eaves" userId="f3bf6938-945a-402b-957d-b9bcf2256cbf" providerId="ADAL" clId="{9FA157E2-E5DD-40BD-8387-4EE9BA4D11E9}" dt="2023-11-01T14:03:58.351" v="10" actId="2711"/>
          <ac:spMkLst>
            <pc:docMk/>
            <pc:sldMk cId="964301045" sldId="260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48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0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1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19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6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0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79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3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826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4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1E21-7559-4E3C-87B3-A36459DB401F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DA450-7069-4E88-851D-5BED178B6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55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6572" y="248194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18855" y="-995321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" panose="02000400000000000000" pitchFamily="50" charset="0"/>
                <a:cs typeface="Sanskrit Text" panose="020B0502040204020203" pitchFamily="18" charset="0"/>
              </a:rPr>
              <a:t>au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259" y="3477771"/>
            <a:ext cx="2086452" cy="20057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95832" y="5541951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pause the launch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14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9"/>
    </mc:Choice>
    <mc:Fallback xmlns="">
      <p:transition spd="slow" advTm="35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135084" y="-1139011"/>
            <a:ext cx="647917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 </a:t>
            </a:r>
            <a:r>
              <a:rPr lang="en-GB" sz="35000" dirty="0">
                <a:solidFill>
                  <a:srgbClr val="C80896"/>
                </a:solidFill>
                <a:latin typeface="Sassoon Penpals" panose="02000400000000000000" pitchFamily="50" charset="0"/>
              </a:rPr>
              <a:t>ey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325" y="3872497"/>
            <a:ext cx="2403538" cy="225071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13249" y="6175310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use money to buy honey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0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8"/>
    </mc:Choice>
    <mc:Fallback xmlns="">
      <p:transition spd="slow" advTm="3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174272" y="-1112885"/>
            <a:ext cx="647917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" panose="02000400000000000000" pitchFamily="50" charset="0"/>
              </a:rPr>
              <a:t>a_e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7650" y="3807216"/>
            <a:ext cx="2856699" cy="18649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52587" y="5717568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cake by the lake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22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27"/>
    </mc:Choice>
    <mc:Fallback xmlns="">
      <p:transition spd="slow" advTm="3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161210" y="-707937"/>
            <a:ext cx="647917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>
                <a:solidFill>
                  <a:srgbClr val="C80896"/>
                </a:solidFill>
                <a:latin typeface="Sassoon Penpals" panose="02000400000000000000" pitchFamily="50" charset="0"/>
              </a:rPr>
              <a:t>e_e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4045" y="3581400"/>
            <a:ext cx="2605360" cy="22532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17159" y="6000928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the athletes compete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30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5"/>
    </mc:Choice>
    <mc:Fallback xmlns="">
      <p:transition spd="slow" advTm="39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Widescreen</PresentationFormat>
  <Paragraphs>8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Clarke, Sian</dc:creator>
  <cp:lastModifiedBy>Mrs Eaves</cp:lastModifiedBy>
  <cp:revision>3</cp:revision>
  <dcterms:created xsi:type="dcterms:W3CDTF">2023-06-14T07:12:58Z</dcterms:created>
  <dcterms:modified xsi:type="dcterms:W3CDTF">2023-11-01T14:04:02Z</dcterms:modified>
</cp:coreProperties>
</file>