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64" r:id="rId5"/>
    <p:sldId id="365" r:id="rId6"/>
    <p:sldId id="366" r:id="rId7"/>
    <p:sldId id="367" r:id="rId8"/>
    <p:sldId id="3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8FB7C7-674D-4A9A-95CA-96DC208D7062}" v="4" dt="2024-05-22T07:17:36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Eaves" userId="f3bf6938-945a-402b-957d-b9bcf2256cbf" providerId="ADAL" clId="{E38FB7C7-674D-4A9A-95CA-96DC208D7062}"/>
    <pc:docChg chg="modSld">
      <pc:chgData name="Mrs Eaves" userId="f3bf6938-945a-402b-957d-b9bcf2256cbf" providerId="ADAL" clId="{E38FB7C7-674D-4A9A-95CA-96DC208D7062}" dt="2024-05-22T07:17:36.785" v="8"/>
      <pc:docMkLst>
        <pc:docMk/>
      </pc:docMkLst>
      <pc:sldChg chg="addSp delSp modSp mod modTransition modAnim">
        <pc:chgData name="Mrs Eaves" userId="f3bf6938-945a-402b-957d-b9bcf2256cbf" providerId="ADAL" clId="{E38FB7C7-674D-4A9A-95CA-96DC208D7062}" dt="2024-05-22T07:17:36.785" v="8"/>
        <pc:sldMkLst>
          <pc:docMk/>
          <pc:sldMk cId="1561472452" sldId="364"/>
        </pc:sldMkLst>
        <pc:picChg chg="add del mod ord">
          <ac:chgData name="Mrs Eaves" userId="f3bf6938-945a-402b-957d-b9bcf2256cbf" providerId="ADAL" clId="{E38FB7C7-674D-4A9A-95CA-96DC208D7062}" dt="2024-05-22T07:17:04.900" v="6"/>
          <ac:picMkLst>
            <pc:docMk/>
            <pc:sldMk cId="1561472452" sldId="364"/>
            <ac:picMk id="5" creationId="{48CFCED5-9AE0-80E4-FA2D-E075B55EDABE}"/>
          </ac:picMkLst>
        </pc:picChg>
        <pc:picChg chg="del">
          <ac:chgData name="Mrs Eaves" userId="f3bf6938-945a-402b-957d-b9bcf2256cbf" providerId="ADAL" clId="{E38FB7C7-674D-4A9A-95CA-96DC208D7062}" dt="2024-05-22T07:16:46.468" v="5"/>
          <ac:picMkLst>
            <pc:docMk/>
            <pc:sldMk cId="1561472452" sldId="364"/>
            <ac:picMk id="8" creationId="{62BA8243-7F3B-8058-F233-6749BA10B927}"/>
          </ac:picMkLst>
        </pc:picChg>
        <pc:picChg chg="add del mod">
          <ac:chgData name="Mrs Eaves" userId="f3bf6938-945a-402b-957d-b9bcf2256cbf" providerId="ADAL" clId="{E38FB7C7-674D-4A9A-95CA-96DC208D7062}" dt="2024-05-22T07:17:07.679" v="7"/>
          <ac:picMkLst>
            <pc:docMk/>
            <pc:sldMk cId="1561472452" sldId="364"/>
            <ac:picMk id="9" creationId="{271AE159-0F94-DD64-E472-ABCC76182BF5}"/>
          </ac:picMkLst>
        </pc:picChg>
        <pc:picChg chg="add mod">
          <ac:chgData name="Mrs Eaves" userId="f3bf6938-945a-402b-957d-b9bcf2256cbf" providerId="ADAL" clId="{E38FB7C7-674D-4A9A-95CA-96DC208D7062}" dt="2024-05-22T07:17:36.785" v="8"/>
          <ac:picMkLst>
            <pc:docMk/>
            <pc:sldMk cId="1561472452" sldId="364"/>
            <ac:picMk id="12" creationId="{8D6E4DBD-3E81-7553-BBDC-1C52EDF7D48B}"/>
          </ac:picMkLst>
        </pc:picChg>
      </pc:sldChg>
      <pc:sldChg chg="addSp delSp modSp mod modTransition modAnim">
        <pc:chgData name="Mrs Eaves" userId="f3bf6938-945a-402b-957d-b9bcf2256cbf" providerId="ADAL" clId="{E38FB7C7-674D-4A9A-95CA-96DC208D7062}" dt="2024-05-22T07:17:36.785" v="8"/>
        <pc:sldMkLst>
          <pc:docMk/>
          <pc:sldMk cId="2996301618" sldId="365"/>
        </pc:sldMkLst>
        <pc:picChg chg="add del mod ord">
          <ac:chgData name="Mrs Eaves" userId="f3bf6938-945a-402b-957d-b9bcf2256cbf" providerId="ADAL" clId="{E38FB7C7-674D-4A9A-95CA-96DC208D7062}" dt="2024-05-22T07:17:04.900" v="6"/>
          <ac:picMkLst>
            <pc:docMk/>
            <pc:sldMk cId="2996301618" sldId="365"/>
            <ac:picMk id="5" creationId="{6947F092-F79B-D4CA-4D8D-1CCBED305C43}"/>
          </ac:picMkLst>
        </pc:picChg>
        <pc:picChg chg="del">
          <ac:chgData name="Mrs Eaves" userId="f3bf6938-945a-402b-957d-b9bcf2256cbf" providerId="ADAL" clId="{E38FB7C7-674D-4A9A-95CA-96DC208D7062}" dt="2024-05-22T07:16:46.468" v="5"/>
          <ac:picMkLst>
            <pc:docMk/>
            <pc:sldMk cId="2996301618" sldId="365"/>
            <ac:picMk id="8" creationId="{2C4F685B-A3D6-BB5A-AA94-B85AC446A558}"/>
          </ac:picMkLst>
        </pc:picChg>
        <pc:picChg chg="add del mod">
          <ac:chgData name="Mrs Eaves" userId="f3bf6938-945a-402b-957d-b9bcf2256cbf" providerId="ADAL" clId="{E38FB7C7-674D-4A9A-95CA-96DC208D7062}" dt="2024-05-22T07:17:07.679" v="7"/>
          <ac:picMkLst>
            <pc:docMk/>
            <pc:sldMk cId="2996301618" sldId="365"/>
            <ac:picMk id="9" creationId="{A4ACA2A0-89ED-5518-ECF0-C73E8E265234}"/>
          </ac:picMkLst>
        </pc:picChg>
        <pc:picChg chg="add mod">
          <ac:chgData name="Mrs Eaves" userId="f3bf6938-945a-402b-957d-b9bcf2256cbf" providerId="ADAL" clId="{E38FB7C7-674D-4A9A-95CA-96DC208D7062}" dt="2024-05-22T07:17:36.785" v="8"/>
          <ac:picMkLst>
            <pc:docMk/>
            <pc:sldMk cId="2996301618" sldId="365"/>
            <ac:picMk id="12" creationId="{D0F0D508-C990-81ED-1CAF-D6231D8C4A14}"/>
          </ac:picMkLst>
        </pc:picChg>
      </pc:sldChg>
      <pc:sldChg chg="addSp delSp modSp mod modTransition modAnim">
        <pc:chgData name="Mrs Eaves" userId="f3bf6938-945a-402b-957d-b9bcf2256cbf" providerId="ADAL" clId="{E38FB7C7-674D-4A9A-95CA-96DC208D7062}" dt="2024-05-22T07:17:36.785" v="8"/>
        <pc:sldMkLst>
          <pc:docMk/>
          <pc:sldMk cId="2879279799" sldId="366"/>
        </pc:sldMkLst>
        <pc:picChg chg="add del mod ord">
          <ac:chgData name="Mrs Eaves" userId="f3bf6938-945a-402b-957d-b9bcf2256cbf" providerId="ADAL" clId="{E38FB7C7-674D-4A9A-95CA-96DC208D7062}" dt="2024-05-22T07:17:04.900" v="6"/>
          <ac:picMkLst>
            <pc:docMk/>
            <pc:sldMk cId="2879279799" sldId="366"/>
            <ac:picMk id="3" creationId="{87FE5A32-162D-EE36-28D6-6F756BE9994D}"/>
          </ac:picMkLst>
        </pc:picChg>
        <pc:picChg chg="del">
          <ac:chgData name="Mrs Eaves" userId="f3bf6938-945a-402b-957d-b9bcf2256cbf" providerId="ADAL" clId="{E38FB7C7-674D-4A9A-95CA-96DC208D7062}" dt="2024-05-22T07:16:46.468" v="5"/>
          <ac:picMkLst>
            <pc:docMk/>
            <pc:sldMk cId="2879279799" sldId="366"/>
            <ac:picMk id="5" creationId="{EA338FD1-863A-7BA1-2434-AA6EE573FE80}"/>
          </ac:picMkLst>
        </pc:picChg>
        <pc:picChg chg="add del mod">
          <ac:chgData name="Mrs Eaves" userId="f3bf6938-945a-402b-957d-b9bcf2256cbf" providerId="ADAL" clId="{E38FB7C7-674D-4A9A-95CA-96DC208D7062}" dt="2024-05-22T07:17:07.679" v="7"/>
          <ac:picMkLst>
            <pc:docMk/>
            <pc:sldMk cId="2879279799" sldId="366"/>
            <ac:picMk id="8" creationId="{F55A5F2F-E157-5EA3-AB35-CE89B9C59A59}"/>
          </ac:picMkLst>
        </pc:picChg>
        <pc:picChg chg="add mod">
          <ac:chgData name="Mrs Eaves" userId="f3bf6938-945a-402b-957d-b9bcf2256cbf" providerId="ADAL" clId="{E38FB7C7-674D-4A9A-95CA-96DC208D7062}" dt="2024-05-22T07:17:36.785" v="8"/>
          <ac:picMkLst>
            <pc:docMk/>
            <pc:sldMk cId="2879279799" sldId="366"/>
            <ac:picMk id="10" creationId="{E757C3E2-C868-7B3C-72B3-EF32E00A08D5}"/>
          </ac:picMkLst>
        </pc:picChg>
      </pc:sldChg>
      <pc:sldChg chg="addSp delSp modSp mod modTransition modAnim">
        <pc:chgData name="Mrs Eaves" userId="f3bf6938-945a-402b-957d-b9bcf2256cbf" providerId="ADAL" clId="{E38FB7C7-674D-4A9A-95CA-96DC208D7062}" dt="2024-05-22T07:17:36.785" v="8"/>
        <pc:sldMkLst>
          <pc:docMk/>
          <pc:sldMk cId="3163658932" sldId="367"/>
        </pc:sldMkLst>
        <pc:picChg chg="add del mod ord">
          <ac:chgData name="Mrs Eaves" userId="f3bf6938-945a-402b-957d-b9bcf2256cbf" providerId="ADAL" clId="{E38FB7C7-674D-4A9A-95CA-96DC208D7062}" dt="2024-05-22T07:17:04.900" v="6"/>
          <ac:picMkLst>
            <pc:docMk/>
            <pc:sldMk cId="3163658932" sldId="367"/>
            <ac:picMk id="2" creationId="{933C7DAF-C835-878E-D888-DA89AC30AEE6}"/>
          </ac:picMkLst>
        </pc:picChg>
        <pc:picChg chg="del">
          <ac:chgData name="Mrs Eaves" userId="f3bf6938-945a-402b-957d-b9bcf2256cbf" providerId="ADAL" clId="{E38FB7C7-674D-4A9A-95CA-96DC208D7062}" dt="2024-05-22T07:16:46.468" v="5"/>
          <ac:picMkLst>
            <pc:docMk/>
            <pc:sldMk cId="3163658932" sldId="367"/>
            <ac:picMk id="5" creationId="{72CF05BD-688A-57F0-5D13-4EC45C7F07F6}"/>
          </ac:picMkLst>
        </pc:picChg>
        <pc:picChg chg="add del mod">
          <ac:chgData name="Mrs Eaves" userId="f3bf6938-945a-402b-957d-b9bcf2256cbf" providerId="ADAL" clId="{E38FB7C7-674D-4A9A-95CA-96DC208D7062}" dt="2024-05-22T07:17:07.679" v="7"/>
          <ac:picMkLst>
            <pc:docMk/>
            <pc:sldMk cId="3163658932" sldId="367"/>
            <ac:picMk id="8" creationId="{CC05F4E4-4950-2F77-46FB-A7379EFE9286}"/>
          </ac:picMkLst>
        </pc:picChg>
        <pc:picChg chg="add mod">
          <ac:chgData name="Mrs Eaves" userId="f3bf6938-945a-402b-957d-b9bcf2256cbf" providerId="ADAL" clId="{E38FB7C7-674D-4A9A-95CA-96DC208D7062}" dt="2024-05-22T07:17:36.785" v="8"/>
          <ac:picMkLst>
            <pc:docMk/>
            <pc:sldMk cId="3163658932" sldId="367"/>
            <ac:picMk id="10" creationId="{02DB7943-A37E-0348-F8D1-94564AAE666C}"/>
          </ac:picMkLst>
        </pc:picChg>
      </pc:sldChg>
      <pc:sldChg chg="addSp delSp modSp mod modTransition modAnim">
        <pc:chgData name="Mrs Eaves" userId="f3bf6938-945a-402b-957d-b9bcf2256cbf" providerId="ADAL" clId="{E38FB7C7-674D-4A9A-95CA-96DC208D7062}" dt="2024-05-22T07:17:36.785" v="8"/>
        <pc:sldMkLst>
          <pc:docMk/>
          <pc:sldMk cId="2279972788" sldId="368"/>
        </pc:sldMkLst>
        <pc:picChg chg="add del mod ord">
          <ac:chgData name="Mrs Eaves" userId="f3bf6938-945a-402b-957d-b9bcf2256cbf" providerId="ADAL" clId="{E38FB7C7-674D-4A9A-95CA-96DC208D7062}" dt="2024-05-22T07:17:36.785" v="8"/>
          <ac:picMkLst>
            <pc:docMk/>
            <pc:sldMk cId="2279972788" sldId="368"/>
            <ac:picMk id="3" creationId="{FC1AB09E-5247-92E4-2818-6F576B200191}"/>
          </ac:picMkLst>
        </pc:picChg>
        <pc:picChg chg="del">
          <ac:chgData name="Mrs Eaves" userId="f3bf6938-945a-402b-957d-b9bcf2256cbf" providerId="ADAL" clId="{E38FB7C7-674D-4A9A-95CA-96DC208D7062}" dt="2024-05-22T07:16:46.468" v="5"/>
          <ac:picMkLst>
            <pc:docMk/>
            <pc:sldMk cId="2279972788" sldId="368"/>
            <ac:picMk id="5" creationId="{A015DA1D-FF90-B5C4-D1FA-77F34F442BC1}"/>
          </ac:picMkLst>
        </pc:picChg>
        <pc:picChg chg="add mod">
          <ac:chgData name="Mrs Eaves" userId="f3bf6938-945a-402b-957d-b9bcf2256cbf" providerId="ADAL" clId="{E38FB7C7-674D-4A9A-95CA-96DC208D7062}" dt="2024-05-22T07:17:36.785" v="8"/>
          <ac:picMkLst>
            <pc:docMk/>
            <pc:sldMk cId="2279972788" sldId="368"/>
            <ac:picMk id="8" creationId="{2EE5B2F2-94DB-EC97-D296-4A80BDA48F0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ED4ED-C89F-C2D5-8A82-FCAFED1785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B2B123-5F99-79A6-19C5-DE66FB1A0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5BBF1-35E3-82D5-2265-A50A6CD26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69691-1BE6-DC89-E8C1-31B8A693B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88C65-CB28-3760-E98D-4B9320A40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81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D3C18-AC06-A46E-FD30-976DB1EBF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27F070-DE14-3A33-C0CE-85D13CBB4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1495A-F2BC-3B40-0004-BCC7B627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71D19-F0E1-28BC-82F4-5FE3928B0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9D064-CF86-E157-AA4E-21FFE842D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0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340D2A-F641-F4A2-416D-ECB6203D4D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180A6-26C9-2702-1318-858E9D712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53595-19F3-7339-2E63-B4D71998B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11F9D-B123-333F-7D6A-86FD2B54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AD8C-CD02-08D2-A6E1-6E43170A7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07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83E3E-031C-788F-3BC7-B173045B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A1979-2A09-ECD7-989E-584EC9D4A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509E5-34A5-33C9-7AA4-3A28F8771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F2DB9-B7B3-598C-2956-CCCA9E516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3C2CE-749B-AFB6-C491-70CADF363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01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2C220-FA95-0E6B-681E-0B39E7F94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4E5EF-0758-8522-69A2-CDF4BC66F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ADE28-D449-B179-C014-3EA2B214A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EDB40-5428-E5FB-D651-88BB4BB65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46155-F424-890E-F811-60497ADB6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28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00E9F-7D43-E3E0-6E6F-46ADB1D0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E260C-AE8A-59C0-F939-52F697B726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64386-363E-D1C7-E0D8-A3169DC3C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AC971-6066-320E-3144-B32BDE44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5AC23B-C8CA-04BC-B4A3-F611CA3A3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5D902-9D91-8509-7229-82C9B952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1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33D3F-9F87-BA12-6DFA-0658A0DB4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B04F6-7830-1F5C-8F01-0174657D0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64BB18-99B4-1FD6-DEFA-A91F16EE0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21517C-F33A-1E34-3F1E-6257F709EE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E58C2E-397B-3BFE-2AE0-9E8189120F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524D12-F00E-44DA-2FF3-FE43D4652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A394D9-0B08-2B9E-32B8-6FB4898A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ECD225-E282-D1BE-C423-D246CEE74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085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B6CDC-CBF5-A41A-CAB8-41004A17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9C23C7-49B3-0548-F011-BE53D322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961095-BBD2-8152-D39C-60B91AFD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6E2EBE-080E-901C-4ACA-6A8AD4C7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321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BA77B8-4FEB-A72F-53A4-E437F9527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982CF2-EA6B-B38F-C2C3-A7361FB24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C51C78-70B9-36EB-DB1D-897473BFC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91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19A84-8E58-7990-7A4E-ADF8EC686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C19FA-C3FE-1757-DCA8-D17722B60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9999A-3A7F-A95B-6E5A-1A399DBF10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760226-1C3F-3877-2E5A-C057B4E9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7E3C4C-E706-8C19-8EB0-665FE20BC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3F71D-845B-DFF1-1ADB-4A1FA3E77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86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7CF18-47D4-185B-3AF8-84BF3CD30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C0C292-6958-375B-508F-CA144E89AA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90FA87-AC1F-0EAD-CC4C-A1CA9E74E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638ED5-C6F9-A137-EC11-B56C8ED7F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87AA8-AB1E-6EDB-7A44-5EC4C2F7A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3C6ADC-8AA1-0C0A-DD91-BE4E2AC0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1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C67224-8F25-26ED-99E7-249C7023D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BC9C3-E66A-861E-B9DE-C66CB958F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E916B-7E3A-EDFF-758B-8DA0FE1697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C0ACA-EAAF-4349-BDC7-3EC9C0A7CB0E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CA10E-80F0-2466-A777-46AA925F1F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E804B-4CB8-18BA-FB4C-25C6E0291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BFD56-54BA-4DDB-810E-EC5639C23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60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se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55869" y="5707191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pass the cheese please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720" y="3036574"/>
            <a:ext cx="2082846" cy="2150398"/>
          </a:xfrm>
          <a:prstGeom prst="rect">
            <a:avLst/>
          </a:prstGeom>
        </p:spPr>
      </p:pic>
      <p:pic>
        <p:nvPicPr>
          <p:cNvPr id="12" name="Audio 11">
            <a:hlinkClick r:id="" action="ppaction://media"/>
            <a:extLst>
              <a:ext uri="{FF2B5EF4-FFF2-40B4-BE49-F238E27FC236}">
                <a16:creationId xmlns:a16="http://schemas.microsoft.com/office/drawing/2014/main" id="{8D6E4DBD-3E81-7553-BBDC-1C52EDF7D4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561472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741"/>
    </mc:Choice>
    <mc:Fallback>
      <p:transition spd="slow" advTm="37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 err="1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ze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73583" y="5742026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freeze in the breeze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4550" y="2976970"/>
            <a:ext cx="2287769" cy="2483863"/>
          </a:xfrm>
          <a:prstGeom prst="rect">
            <a:avLst/>
          </a:prstGeom>
        </p:spPr>
      </p:pic>
      <p:pic>
        <p:nvPicPr>
          <p:cNvPr id="12" name="Audio 11">
            <a:hlinkClick r:id="" action="ppaction://media"/>
            <a:extLst>
              <a:ext uri="{FF2B5EF4-FFF2-40B4-BE49-F238E27FC236}">
                <a16:creationId xmlns:a16="http://schemas.microsoft.com/office/drawing/2014/main" id="{D0F0D508-C990-81ED-1CAF-D6231D8C4A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996301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798"/>
    </mc:Choice>
    <mc:Fallback>
      <p:transition spd="slow" advTm="379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 err="1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eer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73583" y="5742026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peer at the deer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823" y="2991615"/>
            <a:ext cx="2215787" cy="2265027"/>
          </a:xfrm>
          <a:prstGeom prst="rect">
            <a:avLst/>
          </a:prstGeom>
        </p:spPr>
      </p:pic>
      <p:pic>
        <p:nvPicPr>
          <p:cNvPr id="10" name="Audio 9">
            <a:hlinkClick r:id="" action="ppaction://media"/>
            <a:extLst>
              <a:ext uri="{FF2B5EF4-FFF2-40B4-BE49-F238E27FC236}">
                <a16:creationId xmlns:a16="http://schemas.microsoft.com/office/drawing/2014/main" id="{E757C3E2-C868-7B3C-72B3-EF32E00A08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79279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908"/>
    </mc:Choice>
    <mc:Fallback>
      <p:transition spd="slow" advTm="39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ere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73583" y="5742026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here is the sphere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017" y="3020377"/>
            <a:ext cx="2160706" cy="2439898"/>
          </a:xfrm>
          <a:prstGeom prst="rect">
            <a:avLst/>
          </a:prstGeom>
        </p:spPr>
      </p:pic>
      <p:pic>
        <p:nvPicPr>
          <p:cNvPr id="10" name="Audio 9">
            <a:hlinkClick r:id="" action="ppaction://media"/>
            <a:extLst>
              <a:ext uri="{FF2B5EF4-FFF2-40B4-BE49-F238E27FC236}">
                <a16:creationId xmlns:a16="http://schemas.microsoft.com/office/drawing/2014/main" id="{02DB7943-A37E-0348-F8D1-94564AAE66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163658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790"/>
    </mc:Choice>
    <mc:Fallback>
      <p:transition spd="slow" advTm="37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5373" y="261256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63177" y="-51930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 err="1">
                <a:solidFill>
                  <a:srgbClr val="0070C0"/>
                </a:solidFill>
                <a:latin typeface="Sassoon Penpals Joined" panose="02000400000000000000" pitchFamily="50" charset="0"/>
                <a:cs typeface="Times New Roman" panose="02020603050405020304" pitchFamily="18" charset="0"/>
              </a:rPr>
              <a:t>ti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31115" y="5787994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waiting patiently at the station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5914" y="3151552"/>
            <a:ext cx="2101504" cy="2197026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2EE5B2F2-94DB-EC97-D296-4A80BDA48F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79972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757"/>
    </mc:Choice>
    <mc:Fallback>
      <p:transition spd="slow" advTm="47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581e45-ee35-49ee-9543-77dbc9f44335">
      <Terms xmlns="http://schemas.microsoft.com/office/infopath/2007/PartnerControls"/>
    </lcf76f155ced4ddcb4097134ff3c332f>
    <TaxCatchAll xmlns="ec2ba4b6-04fa-441b-8a43-918b29c71d0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D70E028C77947A76C398E12693EA8" ma:contentTypeVersion="18" ma:contentTypeDescription="Create a new document." ma:contentTypeScope="" ma:versionID="54e522f587790d9950604ab6b579c4b4">
  <xsd:schema xmlns:xsd="http://www.w3.org/2001/XMLSchema" xmlns:xs="http://www.w3.org/2001/XMLSchema" xmlns:p="http://schemas.microsoft.com/office/2006/metadata/properties" xmlns:ns2="93581e45-ee35-49ee-9543-77dbc9f44335" xmlns:ns3="ec2ba4b6-04fa-441b-8a43-918b29c71d0c" targetNamespace="http://schemas.microsoft.com/office/2006/metadata/properties" ma:root="true" ma:fieldsID="22ab7f9551f69425fb237c4b5f99e85e" ns2:_="" ns3:_="">
    <xsd:import namespace="93581e45-ee35-49ee-9543-77dbc9f44335"/>
    <xsd:import namespace="ec2ba4b6-04fa-441b-8a43-918b29c71d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81e45-ee35-49ee-9543-77dbc9f443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6b39fe8-e3e9-4281-ac49-47d5612152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2ba4b6-04fa-441b-8a43-918b29c71d0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8d75635-df6f-4345-9f5c-6ebf787bafa1}" ma:internalName="TaxCatchAll" ma:showField="CatchAllData" ma:web="ec2ba4b6-04fa-441b-8a43-918b29c71d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71B174-6768-4B09-BA9A-72326877DA3E}">
  <ds:schemaRefs>
    <ds:schemaRef ds:uri="http://schemas.microsoft.com/office/2006/metadata/properties"/>
    <ds:schemaRef ds:uri="http://schemas.microsoft.com/office/infopath/2007/PartnerControls"/>
    <ds:schemaRef ds:uri="93581e45-ee35-49ee-9543-77dbc9f44335"/>
    <ds:schemaRef ds:uri="ec2ba4b6-04fa-441b-8a43-918b29c71d0c"/>
  </ds:schemaRefs>
</ds:datastoreItem>
</file>

<file path=customXml/itemProps2.xml><?xml version="1.0" encoding="utf-8"?>
<ds:datastoreItem xmlns:ds="http://schemas.openxmlformats.org/officeDocument/2006/customXml" ds:itemID="{AD9B0260-2819-499C-8CE7-1AD48C0A68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581e45-ee35-49ee-9543-77dbc9f44335"/>
    <ds:schemaRef ds:uri="ec2ba4b6-04fa-441b-8a43-918b29c71d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1E17BD-8281-4720-8B0F-C3200457AD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Office PowerPoint</Application>
  <PresentationFormat>Widescreen</PresentationFormat>
  <Paragraphs>10</Paragraphs>
  <Slides>5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Sassoon Penpals</vt:lpstr>
      <vt:lpstr>Sassoon Penpals Joined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Eaves</dc:creator>
  <cp:lastModifiedBy>Mrs Eaves</cp:lastModifiedBy>
  <cp:revision>2</cp:revision>
  <dcterms:created xsi:type="dcterms:W3CDTF">2024-04-16T18:11:16Z</dcterms:created>
  <dcterms:modified xsi:type="dcterms:W3CDTF">2024-05-22T07:17:47Z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0x010100E37D70E028C77947A76C398E12693EA8</vt:lpwstr>
  </property>
  <property fmtid="{D5CDD505-2E9C-101B-9397-08002B2CF9AE}" pid="3" name="MediaServiceImageTags">
    <vt:lpwstr/>
  </property>
</Properties>
</file>