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2" r:id="rId2"/>
    <p:sldId id="333" r:id="rId3"/>
    <p:sldId id="334" r:id="rId4"/>
    <p:sldId id="335" r:id="rId5"/>
    <p:sldId id="336" r:id="rId6"/>
    <p:sldId id="337" r:id="rId7"/>
    <p:sldId id="338" r:id="rId8"/>
    <p:sldId id="33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502732D-57C2-4AA5-BD0A-E48FB59F8B37}" v="4" dt="2024-03-04T18:58:26.1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2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rs Eaves" userId="f3bf6938-945a-402b-957d-b9bcf2256cbf" providerId="ADAL" clId="{9502732D-57C2-4AA5-BD0A-E48FB59F8B37}"/>
    <pc:docChg chg="delSld modSld">
      <pc:chgData name="Mrs Eaves" userId="f3bf6938-945a-402b-957d-b9bcf2256cbf" providerId="ADAL" clId="{9502732D-57C2-4AA5-BD0A-E48FB59F8B37}" dt="2024-03-04T18:58:26.129" v="4"/>
      <pc:docMkLst>
        <pc:docMk/>
      </pc:docMkLst>
      <pc:sldChg chg="addSp modSp del">
        <pc:chgData name="Mrs Eaves" userId="f3bf6938-945a-402b-957d-b9bcf2256cbf" providerId="ADAL" clId="{9502732D-57C2-4AA5-BD0A-E48FB59F8B37}" dt="2024-03-04T18:54:50.901" v="1" actId="2696"/>
        <pc:sldMkLst>
          <pc:docMk/>
          <pc:sldMk cId="2009569810" sldId="256"/>
        </pc:sldMkLst>
        <pc:picChg chg="add mod">
          <ac:chgData name="Mrs Eaves" userId="f3bf6938-945a-402b-957d-b9bcf2256cbf" providerId="ADAL" clId="{9502732D-57C2-4AA5-BD0A-E48FB59F8B37}" dt="2024-03-04T18:54:43.433" v="0"/>
          <ac:picMkLst>
            <pc:docMk/>
            <pc:sldMk cId="2009569810" sldId="256"/>
            <ac:picMk id="6" creationId="{13127C4C-E472-2228-79B0-2DFBC8C552F7}"/>
          </ac:picMkLst>
        </pc:picChg>
      </pc:sldChg>
      <pc:sldChg chg="addSp delSp modSp modTransition modAnim">
        <pc:chgData name="Mrs Eaves" userId="f3bf6938-945a-402b-957d-b9bcf2256cbf" providerId="ADAL" clId="{9502732D-57C2-4AA5-BD0A-E48FB59F8B37}" dt="2024-03-04T18:58:26.129" v="4"/>
        <pc:sldMkLst>
          <pc:docMk/>
          <pc:sldMk cId="28433658" sldId="332"/>
        </pc:sldMkLst>
        <pc:picChg chg="add del mod">
          <ac:chgData name="Mrs Eaves" userId="f3bf6938-945a-402b-957d-b9bcf2256cbf" providerId="ADAL" clId="{9502732D-57C2-4AA5-BD0A-E48FB59F8B37}" dt="2024-03-04T18:57:42.052" v="3"/>
          <ac:picMkLst>
            <pc:docMk/>
            <pc:sldMk cId="28433658" sldId="332"/>
            <ac:picMk id="9" creationId="{142E406C-79B9-9A4B-D7AB-072DC637FEAB}"/>
          </ac:picMkLst>
        </pc:picChg>
        <pc:picChg chg="add mod">
          <ac:chgData name="Mrs Eaves" userId="f3bf6938-945a-402b-957d-b9bcf2256cbf" providerId="ADAL" clId="{9502732D-57C2-4AA5-BD0A-E48FB59F8B37}" dt="2024-03-04T18:58:26.129" v="4"/>
          <ac:picMkLst>
            <pc:docMk/>
            <pc:sldMk cId="28433658" sldId="332"/>
            <ac:picMk id="12" creationId="{55C1ABC8-E6AA-22D2-24EE-26A3F5E68FC0}"/>
          </ac:picMkLst>
        </pc:picChg>
      </pc:sldChg>
      <pc:sldChg chg="addSp delSp modSp modTransition modAnim">
        <pc:chgData name="Mrs Eaves" userId="f3bf6938-945a-402b-957d-b9bcf2256cbf" providerId="ADAL" clId="{9502732D-57C2-4AA5-BD0A-E48FB59F8B37}" dt="2024-03-04T18:58:26.129" v="4"/>
        <pc:sldMkLst>
          <pc:docMk/>
          <pc:sldMk cId="3945294621" sldId="333"/>
        </pc:sldMkLst>
        <pc:picChg chg="add del mod">
          <ac:chgData name="Mrs Eaves" userId="f3bf6938-945a-402b-957d-b9bcf2256cbf" providerId="ADAL" clId="{9502732D-57C2-4AA5-BD0A-E48FB59F8B37}" dt="2024-03-04T18:57:42.052" v="3"/>
          <ac:picMkLst>
            <pc:docMk/>
            <pc:sldMk cId="3945294621" sldId="333"/>
            <ac:picMk id="8" creationId="{40FACC7A-94F5-2D99-EBB1-E8751F4BF7C5}"/>
          </ac:picMkLst>
        </pc:picChg>
        <pc:picChg chg="add mod">
          <ac:chgData name="Mrs Eaves" userId="f3bf6938-945a-402b-957d-b9bcf2256cbf" providerId="ADAL" clId="{9502732D-57C2-4AA5-BD0A-E48FB59F8B37}" dt="2024-03-04T18:58:26.129" v="4"/>
          <ac:picMkLst>
            <pc:docMk/>
            <pc:sldMk cId="3945294621" sldId="333"/>
            <ac:picMk id="11" creationId="{5A8B75E1-8C87-A2E5-8264-B346800ED6FC}"/>
          </ac:picMkLst>
        </pc:picChg>
      </pc:sldChg>
      <pc:sldChg chg="addSp delSp modSp modTransition modAnim">
        <pc:chgData name="Mrs Eaves" userId="f3bf6938-945a-402b-957d-b9bcf2256cbf" providerId="ADAL" clId="{9502732D-57C2-4AA5-BD0A-E48FB59F8B37}" dt="2024-03-04T18:58:26.129" v="4"/>
        <pc:sldMkLst>
          <pc:docMk/>
          <pc:sldMk cId="784192376" sldId="334"/>
        </pc:sldMkLst>
        <pc:picChg chg="add del mod">
          <ac:chgData name="Mrs Eaves" userId="f3bf6938-945a-402b-957d-b9bcf2256cbf" providerId="ADAL" clId="{9502732D-57C2-4AA5-BD0A-E48FB59F8B37}" dt="2024-03-04T18:57:42.052" v="3"/>
          <ac:picMkLst>
            <pc:docMk/>
            <pc:sldMk cId="784192376" sldId="334"/>
            <ac:picMk id="5" creationId="{CDCB1BF9-BFCD-A8C8-4025-657598B7B720}"/>
          </ac:picMkLst>
        </pc:picChg>
        <pc:picChg chg="add mod">
          <ac:chgData name="Mrs Eaves" userId="f3bf6938-945a-402b-957d-b9bcf2256cbf" providerId="ADAL" clId="{9502732D-57C2-4AA5-BD0A-E48FB59F8B37}" dt="2024-03-04T18:58:26.129" v="4"/>
          <ac:picMkLst>
            <pc:docMk/>
            <pc:sldMk cId="784192376" sldId="334"/>
            <ac:picMk id="9" creationId="{AC28AD9E-DF2E-213C-C28D-F2CC51320172}"/>
          </ac:picMkLst>
        </pc:picChg>
      </pc:sldChg>
      <pc:sldChg chg="addSp delSp modSp modTransition modAnim">
        <pc:chgData name="Mrs Eaves" userId="f3bf6938-945a-402b-957d-b9bcf2256cbf" providerId="ADAL" clId="{9502732D-57C2-4AA5-BD0A-E48FB59F8B37}" dt="2024-03-04T18:58:26.129" v="4"/>
        <pc:sldMkLst>
          <pc:docMk/>
          <pc:sldMk cId="3098428846" sldId="335"/>
        </pc:sldMkLst>
        <pc:picChg chg="add del mod">
          <ac:chgData name="Mrs Eaves" userId="f3bf6938-945a-402b-957d-b9bcf2256cbf" providerId="ADAL" clId="{9502732D-57C2-4AA5-BD0A-E48FB59F8B37}" dt="2024-03-04T18:57:42.052" v="3"/>
          <ac:picMkLst>
            <pc:docMk/>
            <pc:sldMk cId="3098428846" sldId="335"/>
            <ac:picMk id="5" creationId="{3D5997A8-F1FB-E37D-CCA8-4852E24CD15C}"/>
          </ac:picMkLst>
        </pc:picChg>
        <pc:picChg chg="add mod">
          <ac:chgData name="Mrs Eaves" userId="f3bf6938-945a-402b-957d-b9bcf2256cbf" providerId="ADAL" clId="{9502732D-57C2-4AA5-BD0A-E48FB59F8B37}" dt="2024-03-04T18:58:26.129" v="4"/>
          <ac:picMkLst>
            <pc:docMk/>
            <pc:sldMk cId="3098428846" sldId="335"/>
            <ac:picMk id="10" creationId="{D9DFA2F6-4EF8-3053-7725-712DE9B5DBC5}"/>
          </ac:picMkLst>
        </pc:picChg>
      </pc:sldChg>
      <pc:sldChg chg="addSp delSp modSp modTransition modAnim">
        <pc:chgData name="Mrs Eaves" userId="f3bf6938-945a-402b-957d-b9bcf2256cbf" providerId="ADAL" clId="{9502732D-57C2-4AA5-BD0A-E48FB59F8B37}" dt="2024-03-04T18:58:26.129" v="4"/>
        <pc:sldMkLst>
          <pc:docMk/>
          <pc:sldMk cId="3821850995" sldId="336"/>
        </pc:sldMkLst>
        <pc:picChg chg="add del mod">
          <ac:chgData name="Mrs Eaves" userId="f3bf6938-945a-402b-957d-b9bcf2256cbf" providerId="ADAL" clId="{9502732D-57C2-4AA5-BD0A-E48FB59F8B37}" dt="2024-03-04T18:57:42.052" v="3"/>
          <ac:picMkLst>
            <pc:docMk/>
            <pc:sldMk cId="3821850995" sldId="336"/>
            <ac:picMk id="5" creationId="{12B5C665-7338-3B85-A99C-6D34E3FD30DE}"/>
          </ac:picMkLst>
        </pc:picChg>
        <pc:picChg chg="add mod">
          <ac:chgData name="Mrs Eaves" userId="f3bf6938-945a-402b-957d-b9bcf2256cbf" providerId="ADAL" clId="{9502732D-57C2-4AA5-BD0A-E48FB59F8B37}" dt="2024-03-04T18:58:26.129" v="4"/>
          <ac:picMkLst>
            <pc:docMk/>
            <pc:sldMk cId="3821850995" sldId="336"/>
            <ac:picMk id="10" creationId="{BC27CF78-ACAE-228B-1A78-F6D0A994BB8B}"/>
          </ac:picMkLst>
        </pc:picChg>
      </pc:sldChg>
      <pc:sldChg chg="addSp delSp modSp modTransition modAnim">
        <pc:chgData name="Mrs Eaves" userId="f3bf6938-945a-402b-957d-b9bcf2256cbf" providerId="ADAL" clId="{9502732D-57C2-4AA5-BD0A-E48FB59F8B37}" dt="2024-03-04T18:58:26.129" v="4"/>
        <pc:sldMkLst>
          <pc:docMk/>
          <pc:sldMk cId="419702538" sldId="337"/>
        </pc:sldMkLst>
        <pc:picChg chg="add del mod">
          <ac:chgData name="Mrs Eaves" userId="f3bf6938-945a-402b-957d-b9bcf2256cbf" providerId="ADAL" clId="{9502732D-57C2-4AA5-BD0A-E48FB59F8B37}" dt="2024-03-04T18:57:42.052" v="3"/>
          <ac:picMkLst>
            <pc:docMk/>
            <pc:sldMk cId="419702538" sldId="337"/>
            <ac:picMk id="5" creationId="{59D3A342-AE3A-33BF-185F-07E202091BAE}"/>
          </ac:picMkLst>
        </pc:picChg>
        <pc:picChg chg="add mod">
          <ac:chgData name="Mrs Eaves" userId="f3bf6938-945a-402b-957d-b9bcf2256cbf" providerId="ADAL" clId="{9502732D-57C2-4AA5-BD0A-E48FB59F8B37}" dt="2024-03-04T18:58:26.129" v="4"/>
          <ac:picMkLst>
            <pc:docMk/>
            <pc:sldMk cId="419702538" sldId="337"/>
            <ac:picMk id="10" creationId="{14708F07-88E5-7DB3-F30F-2014CEADE20D}"/>
          </ac:picMkLst>
        </pc:picChg>
      </pc:sldChg>
      <pc:sldChg chg="addSp delSp modSp modTransition modAnim">
        <pc:chgData name="Mrs Eaves" userId="f3bf6938-945a-402b-957d-b9bcf2256cbf" providerId="ADAL" clId="{9502732D-57C2-4AA5-BD0A-E48FB59F8B37}" dt="2024-03-04T18:58:26.129" v="4"/>
        <pc:sldMkLst>
          <pc:docMk/>
          <pc:sldMk cId="2195655717" sldId="338"/>
        </pc:sldMkLst>
        <pc:picChg chg="add del mod">
          <ac:chgData name="Mrs Eaves" userId="f3bf6938-945a-402b-957d-b9bcf2256cbf" providerId="ADAL" clId="{9502732D-57C2-4AA5-BD0A-E48FB59F8B37}" dt="2024-03-04T18:57:42.052" v="3"/>
          <ac:picMkLst>
            <pc:docMk/>
            <pc:sldMk cId="2195655717" sldId="338"/>
            <ac:picMk id="5" creationId="{60F40E3B-A2FB-FCA1-4863-55BA29E57B33}"/>
          </ac:picMkLst>
        </pc:picChg>
        <pc:picChg chg="add mod">
          <ac:chgData name="Mrs Eaves" userId="f3bf6938-945a-402b-957d-b9bcf2256cbf" providerId="ADAL" clId="{9502732D-57C2-4AA5-BD0A-E48FB59F8B37}" dt="2024-03-04T18:58:26.129" v="4"/>
          <ac:picMkLst>
            <pc:docMk/>
            <pc:sldMk cId="2195655717" sldId="338"/>
            <ac:picMk id="10" creationId="{206749CE-AF63-8480-68BF-266C78E819BB}"/>
          </ac:picMkLst>
        </pc:picChg>
      </pc:sldChg>
      <pc:sldChg chg="addSp delSp modSp modTransition modAnim">
        <pc:chgData name="Mrs Eaves" userId="f3bf6938-945a-402b-957d-b9bcf2256cbf" providerId="ADAL" clId="{9502732D-57C2-4AA5-BD0A-E48FB59F8B37}" dt="2024-03-04T18:58:26.129" v="4"/>
        <pc:sldMkLst>
          <pc:docMk/>
          <pc:sldMk cId="1910594888" sldId="339"/>
        </pc:sldMkLst>
        <pc:picChg chg="add del mod">
          <ac:chgData name="Mrs Eaves" userId="f3bf6938-945a-402b-957d-b9bcf2256cbf" providerId="ADAL" clId="{9502732D-57C2-4AA5-BD0A-E48FB59F8B37}" dt="2024-03-04T18:57:42.052" v="3"/>
          <ac:picMkLst>
            <pc:docMk/>
            <pc:sldMk cId="1910594888" sldId="339"/>
            <ac:picMk id="5" creationId="{AC287FD3-E21A-27B7-9ACC-7032BC2BE1E7}"/>
          </ac:picMkLst>
        </pc:picChg>
        <pc:picChg chg="add mod">
          <ac:chgData name="Mrs Eaves" userId="f3bf6938-945a-402b-957d-b9bcf2256cbf" providerId="ADAL" clId="{9502732D-57C2-4AA5-BD0A-E48FB59F8B37}" dt="2024-03-04T18:58:26.129" v="4"/>
          <ac:picMkLst>
            <pc:docMk/>
            <pc:sldMk cId="1910594888" sldId="339"/>
            <ac:picMk id="11" creationId="{8EE6B54A-E8E5-346A-B3EB-4F6C9B6EB26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13E8D-F093-F72A-A7C1-5174BC9354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DA3A96-1A52-8425-772D-07510F287F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E4895A-6CB0-853A-2905-E6F2050B7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2EC3E-3D68-45B3-A939-04AC47C5F80B}" type="datetimeFigureOut">
              <a:rPr lang="en-GB" smtClean="0"/>
              <a:t>04/03/2024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D4BAD9-5E35-0425-2FF9-8D6CE5206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616501-E1F4-7C8E-DC40-8C9751C81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F4C-AB14-4B62-BB13-D78CD23250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2274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49E7D-8E9A-F010-F3F2-0679E28BB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949796-0AEE-AC2B-9133-A618C4BD79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C2CC7A-E795-F437-B0A9-001A7C059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2EC3E-3D68-45B3-A939-04AC47C5F80B}" type="datetimeFigureOut">
              <a:rPr lang="en-GB" smtClean="0"/>
              <a:t>04/03/2024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FDA31D-3D46-CF6F-4AC1-89380D609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9E2644-C9E0-FE09-A57B-A469AEFA2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F4C-AB14-4B62-BB13-D78CD23250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3119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331469B-BDD9-363B-B288-03EC987DC6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498CF0-A8B4-AA8F-85CD-BC1C522080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C191BE-1579-B9DD-0E9E-EF87D73B1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2EC3E-3D68-45B3-A939-04AC47C5F80B}" type="datetimeFigureOut">
              <a:rPr lang="en-GB" smtClean="0"/>
              <a:t>04/03/2024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408530-86C8-702F-5E7B-C3834AD80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1589BA-B59A-AA5D-2F70-04B5546B6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F4C-AB14-4B62-BB13-D78CD23250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9026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C8F43-5AAF-5A12-0105-9DECEF8A5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E967C7-B5FC-DE43-2AF8-50AC49BB01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42CE79-5C3E-E4CA-2ED7-0088AE87E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2EC3E-3D68-45B3-A939-04AC47C5F80B}" type="datetimeFigureOut">
              <a:rPr lang="en-GB" smtClean="0"/>
              <a:t>04/03/2024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0A2A79-7045-D1F5-4C97-22F488A89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29FC4A-18F5-547B-D7F3-34CF56EDF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F4C-AB14-4B62-BB13-D78CD23250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6250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91423-1D07-3B88-E400-53A8A78C8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BBE5FB-0EC4-7A59-F399-7F93F04E7F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E3EDB1-2746-1083-80DD-892912CDB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2EC3E-3D68-45B3-A939-04AC47C5F80B}" type="datetimeFigureOut">
              <a:rPr lang="en-GB" smtClean="0"/>
              <a:t>04/03/2024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DB620-C9B5-77CD-A570-699DA189D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D09C7C-480D-9941-C32F-BFBEA991C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F4C-AB14-4B62-BB13-D78CD23250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7913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F77B6-19F4-B320-9033-A2F2FA93B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0BADFC-F58F-E988-E928-CB219DF9A7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882480-1043-BCA4-CF95-CE30D8EA43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A61EC5-4AD5-D1E4-AA18-DAFFEC529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2EC3E-3D68-45B3-A939-04AC47C5F80B}" type="datetimeFigureOut">
              <a:rPr lang="en-GB" smtClean="0"/>
              <a:t>04/03/2024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72DDF5-8006-C57E-B52E-57EE54E5F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012776-FEB5-F04B-1C9D-AB35D66F2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F4C-AB14-4B62-BB13-D78CD23250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8350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719A0-60B4-4AE6-3BD8-EB4A73969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87DB1D-3834-9D97-51C2-322A992F88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5FA401-45A5-A1DD-7120-203A57BF33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7AD693-93CD-7976-F758-BC8FE6B70B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07030A-447B-25CE-6109-8C3F9D9365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F68764-00D2-E5B2-D24E-40A9A5133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2EC3E-3D68-45B3-A939-04AC47C5F80B}" type="datetimeFigureOut">
              <a:rPr lang="en-GB" smtClean="0"/>
              <a:t>04/03/2024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E1F7BC-C812-81C7-7EE1-9ABE46ED5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9AEC0A-661A-AEE9-7D8A-1FFAC9CF5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F4C-AB14-4B62-BB13-D78CD23250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2961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4CCA8-0125-DE19-20C0-CD3216215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67A014-0EDC-68F7-9C6F-FAC7F79CD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2EC3E-3D68-45B3-A939-04AC47C5F80B}" type="datetimeFigureOut">
              <a:rPr lang="en-GB" smtClean="0"/>
              <a:t>04/03/2024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8851BC-B922-28A2-CECE-9FDA5B4A8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048C59-4B16-27E4-1EF9-6AF96190C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F4C-AB14-4B62-BB13-D78CD23250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1060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4C85F0-91EE-61C1-A71B-E18EEFCDC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2EC3E-3D68-45B3-A939-04AC47C5F80B}" type="datetimeFigureOut">
              <a:rPr lang="en-GB" smtClean="0"/>
              <a:t>04/03/2024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2296CF-DD60-0D40-7915-DE28FBB04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58C1B5-F5EC-DC3B-8F07-A94B71AC9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F4C-AB14-4B62-BB13-D78CD23250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1132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E44E9-189E-4C1F-3053-933F325ED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DD3991-8DF6-B5B8-430D-BFE6B7E651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5815C8-3BF3-3EFF-6A69-6E97CC31C9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60ABCA-8F49-CDB8-0989-BFAA45A5F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2EC3E-3D68-45B3-A939-04AC47C5F80B}" type="datetimeFigureOut">
              <a:rPr lang="en-GB" smtClean="0"/>
              <a:t>04/03/2024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6A0F6B-1CFC-87BA-4C8F-8F3089202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354B11-21DE-63A2-5589-044B98FBD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F4C-AB14-4B62-BB13-D78CD23250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5719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E47A5-51B9-C389-9C5D-CF5156F77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590EAD-CEF0-CC86-918A-208A72CFAA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60545A-A5F4-5E3F-5313-854F0052B2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00A6C2-94CA-CEC5-A815-E0D431362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2EC3E-3D68-45B3-A939-04AC47C5F80B}" type="datetimeFigureOut">
              <a:rPr lang="en-GB" smtClean="0"/>
              <a:t>04/03/2024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F6BE00-ACAA-6642-6698-D2AD1104D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B4955C-21A1-A146-39D9-6BC20A8E2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F4C-AB14-4B62-BB13-D78CD23250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1159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0479C2-2D1B-F2B7-A402-625CE0B83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D85605-145A-702F-FF45-562B8C34E4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367D39-4417-4154-AAA3-B983B1C448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72EC3E-3D68-45B3-A939-04AC47C5F80B}" type="datetimeFigureOut">
              <a:rPr lang="en-GB" smtClean="0"/>
              <a:t>04/03/2024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F8EBCD-D190-E722-45E5-327C9709DC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C001B5-784F-95AB-135B-660ADF4E0F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987F4C-AB14-4B62-BB13-D78CD23250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3827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4949" y="261257"/>
            <a:ext cx="11599817" cy="6335486"/>
          </a:xfrm>
          <a:prstGeom prst="rect">
            <a:avLst/>
          </a:prstGeom>
          <a:ln w="762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2529839" y="-398782"/>
            <a:ext cx="6479179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5000" dirty="0">
                <a:solidFill>
                  <a:srgbClr val="0070C0"/>
                </a:solidFill>
                <a:latin typeface="Sassoon Penpals Joined" panose="02000400000000000000" pitchFamily="50" charset="0"/>
              </a:rPr>
              <a:t>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43430" y="6014025"/>
            <a:ext cx="1980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Sassoon Penpals" panose="02000400000000000000" pitchFamily="50" charset="0"/>
              </a:rPr>
              <a:t>apricot on your apron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8709" y="3489960"/>
            <a:ext cx="1110159" cy="2310680"/>
          </a:xfrm>
          <a:prstGeom prst="rect">
            <a:avLst/>
          </a:prstGeom>
        </p:spPr>
      </p:pic>
      <p:pic>
        <p:nvPicPr>
          <p:cNvPr id="12" name="Audio 11">
            <a:hlinkClick r:id="" action="ppaction://media"/>
            <a:extLst>
              <a:ext uri="{FF2B5EF4-FFF2-40B4-BE49-F238E27FC236}">
                <a16:creationId xmlns:a16="http://schemas.microsoft.com/office/drawing/2014/main" id="{55C1ABC8-E6AA-22D2-24EE-26A3F5E68FC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203125" t="-203125" r="-203125" b="-203125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8433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253"/>
    </mc:Choice>
    <mc:Fallback>
      <p:transition spd="slow" advTm="42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3879" y="226422"/>
            <a:ext cx="11599817" cy="6335486"/>
          </a:xfrm>
          <a:prstGeom prst="rect">
            <a:avLst/>
          </a:prstGeom>
          <a:ln w="762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2451462" y="-1374142"/>
            <a:ext cx="6479179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5000" dirty="0" err="1">
                <a:solidFill>
                  <a:srgbClr val="0070C0"/>
                </a:solidFill>
                <a:latin typeface="Sassoon Penpals Joined" panose="02000400000000000000" pitchFamily="50" charset="0"/>
              </a:rPr>
              <a:t>ey</a:t>
            </a:r>
            <a:endParaRPr lang="en-GB" sz="35000" dirty="0">
              <a:solidFill>
                <a:srgbClr val="0070C0"/>
              </a:solidFill>
              <a:latin typeface="Sassoon Penpals Joined" panose="02000400000000000000" pitchFamily="50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3430" y="6014025"/>
            <a:ext cx="1980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Sassoon Penpals" panose="02000400000000000000" pitchFamily="50" charset="0"/>
              </a:rPr>
              <a:t>they chose grey paint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8571" y="3424179"/>
            <a:ext cx="2225040" cy="2280666"/>
          </a:xfrm>
          <a:prstGeom prst="rect">
            <a:avLst/>
          </a:prstGeom>
        </p:spPr>
      </p:pic>
      <p:pic>
        <p:nvPicPr>
          <p:cNvPr id="11" name="Audio 10">
            <a:hlinkClick r:id="" action="ppaction://media"/>
            <a:extLst>
              <a:ext uri="{FF2B5EF4-FFF2-40B4-BE49-F238E27FC236}">
                <a16:creationId xmlns:a16="http://schemas.microsoft.com/office/drawing/2014/main" id="{5A8B75E1-8C87-A2E5-8264-B346800ED6F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203125" t="-203125" r="-203125" b="-203125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945294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135"/>
    </mc:Choice>
    <mc:Fallback>
      <p:transition spd="slow" advTm="41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3879" y="226422"/>
            <a:ext cx="11599817" cy="6335486"/>
          </a:xfrm>
          <a:prstGeom prst="rect">
            <a:avLst/>
          </a:prstGeom>
          <a:ln w="762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2477588" y="-1156428"/>
            <a:ext cx="6479179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5000" dirty="0" err="1">
                <a:solidFill>
                  <a:srgbClr val="0070C0"/>
                </a:solidFill>
                <a:latin typeface="Sassoon Penpals Joined" panose="02000400000000000000" pitchFamily="50" charset="0"/>
              </a:rPr>
              <a:t>ea</a:t>
            </a:r>
            <a:endParaRPr lang="en-GB" sz="35000" dirty="0">
              <a:solidFill>
                <a:srgbClr val="0070C0"/>
              </a:solidFill>
              <a:latin typeface="Sassoon Penpals Joined" panose="02000400000000000000" pitchFamily="50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3430" y="6014025"/>
            <a:ext cx="1980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Sassoon Penpals" panose="02000400000000000000" pitchFamily="50" charset="0"/>
              </a:rPr>
              <a:t>a great break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540" y="3140100"/>
            <a:ext cx="2274026" cy="2363790"/>
          </a:xfrm>
          <a:prstGeom prst="rect">
            <a:avLst/>
          </a:prstGeom>
        </p:spPr>
      </p:pic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AC28AD9E-DF2E-213C-C28D-F2CC5132017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203125" t="-203125" r="-203125" b="-203125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784192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10"/>
    </mc:Choice>
    <mc:Fallback>
      <p:transition spd="slow" advTm="31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3879" y="226422"/>
            <a:ext cx="11599817" cy="6335486"/>
          </a:xfrm>
          <a:prstGeom prst="rect">
            <a:avLst/>
          </a:prstGeom>
          <a:ln w="762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2364377" y="-520703"/>
            <a:ext cx="6479179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9200" dirty="0" err="1">
                <a:solidFill>
                  <a:srgbClr val="0070C0"/>
                </a:solidFill>
                <a:latin typeface="Sassoon Penpals Joined" panose="02000400000000000000" pitchFamily="50" charset="0"/>
              </a:rPr>
              <a:t>eigh</a:t>
            </a:r>
            <a:endParaRPr lang="en-GB" sz="29200" dirty="0">
              <a:solidFill>
                <a:srgbClr val="0070C0"/>
              </a:solidFill>
              <a:latin typeface="Sassoon Penpals Joined" panose="02000400000000000000" pitchFamily="50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50674" y="6014025"/>
            <a:ext cx="2272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Sassoon Penpals" panose="02000400000000000000" pitchFamily="50" charset="0"/>
              </a:rPr>
              <a:t>my neighbour has a sleigh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6649" y="3549052"/>
            <a:ext cx="2210208" cy="2286422"/>
          </a:xfrm>
          <a:prstGeom prst="rect">
            <a:avLst/>
          </a:prstGeom>
        </p:spPr>
      </p:pic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D9DFA2F6-4EF8-3053-7725-712DE9B5DBC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203125" t="-203125" r="-203125" b="-203125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098428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778"/>
    </mc:Choice>
    <mc:Fallback>
      <p:transition spd="slow" advTm="47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3879" y="226422"/>
            <a:ext cx="11599817" cy="6335486"/>
          </a:xfrm>
          <a:prstGeom prst="rect">
            <a:avLst/>
          </a:prstGeom>
          <a:ln w="762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2364377" y="-520703"/>
            <a:ext cx="6479179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9200" dirty="0">
                <a:solidFill>
                  <a:srgbClr val="0070C0"/>
                </a:solidFill>
                <a:latin typeface="Sassoon Penpals Joined" panose="02000400000000000000" pitchFamily="50" charset="0"/>
              </a:rPr>
              <a:t>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33554" y="5897395"/>
            <a:ext cx="2272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Sassoon Penpals" panose="02000400000000000000" pitchFamily="50" charset="0"/>
              </a:rPr>
              <a:t>follow after my father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0456" y="3095871"/>
            <a:ext cx="2121898" cy="2360985"/>
          </a:xfrm>
          <a:prstGeom prst="rect">
            <a:avLst/>
          </a:prstGeom>
        </p:spPr>
      </p:pic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BC27CF78-ACAE-228B-1A78-F6D0A994BB8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203125" t="-203125" r="-203125" b="-203125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821850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307"/>
    </mc:Choice>
    <mc:Fallback>
      <p:transition spd="slow" advTm="43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3879" y="226422"/>
            <a:ext cx="11599817" cy="6335486"/>
          </a:xfrm>
          <a:prstGeom prst="rect">
            <a:avLst/>
          </a:prstGeom>
          <a:ln w="762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2364377" y="-520703"/>
            <a:ext cx="6479179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9200" dirty="0">
                <a:solidFill>
                  <a:srgbClr val="0070C0"/>
                </a:solidFill>
                <a:latin typeface="Sassoon Penpals Joined" panose="02000400000000000000" pitchFamily="50" charset="0"/>
              </a:rPr>
              <a:t>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33554" y="5897395"/>
            <a:ext cx="2272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Sassoon Penpals" panose="02000400000000000000" pitchFamily="50" charset="0"/>
              </a:rPr>
              <a:t>she waved to me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1466" y="2987391"/>
            <a:ext cx="2164761" cy="2322458"/>
          </a:xfrm>
          <a:prstGeom prst="rect">
            <a:avLst/>
          </a:prstGeom>
        </p:spPr>
      </p:pic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14708F07-88E5-7DB3-F30F-2014CEADE2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203125" t="-203125" r="-203125" b="-203125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19702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910"/>
    </mc:Choice>
    <mc:Fallback>
      <p:transition spd="slow" advTm="39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3879" y="226422"/>
            <a:ext cx="11599817" cy="6335486"/>
          </a:xfrm>
          <a:prstGeom prst="rect">
            <a:avLst/>
          </a:prstGeom>
          <a:ln w="762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2364377" y="-520703"/>
            <a:ext cx="6479179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9200" dirty="0">
                <a:solidFill>
                  <a:srgbClr val="0070C0"/>
                </a:solidFill>
                <a:latin typeface="Sassoon Penpals Joined" panose="02000400000000000000" pitchFamily="50" charset="0"/>
              </a:rPr>
              <a:t>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33554" y="5897395"/>
            <a:ext cx="2272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Sassoon Penpals" panose="02000400000000000000" pitchFamily="50" charset="0"/>
              </a:rPr>
              <a:t>tiger in the wild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3089" y="2987040"/>
            <a:ext cx="2495687" cy="2379993"/>
          </a:xfrm>
          <a:prstGeom prst="rect">
            <a:avLst/>
          </a:prstGeom>
        </p:spPr>
      </p:pic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206749CE-AF63-8480-68BF-266C78E819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203125" t="-203125" r="-203125" b="-203125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195655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76"/>
    </mc:Choice>
    <mc:Fallback>
      <p:transition spd="slow" advTm="40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2588" y="217714"/>
            <a:ext cx="11599817" cy="6335486"/>
          </a:xfrm>
          <a:prstGeom prst="rect">
            <a:avLst/>
          </a:prstGeom>
          <a:ln w="762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2416629" y="-1150289"/>
            <a:ext cx="6479179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9200" dirty="0">
                <a:solidFill>
                  <a:srgbClr val="0070C0"/>
                </a:solidFill>
                <a:latin typeface="Sassoon Penpals Joined" panose="02000400000000000000" pitchFamily="50" charset="0"/>
              </a:rPr>
              <a:t>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33554" y="5897395"/>
            <a:ext cx="2272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Sassoon Penpals" panose="02000400000000000000" pitchFamily="50" charset="0"/>
              </a:rPr>
              <a:t>fly in the sky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2551" y="3168512"/>
            <a:ext cx="2101758" cy="2130549"/>
          </a:xfrm>
          <a:prstGeom prst="rect">
            <a:avLst/>
          </a:prstGeom>
        </p:spPr>
      </p:pic>
      <p:pic>
        <p:nvPicPr>
          <p:cNvPr id="11" name="Audio 10">
            <a:hlinkClick r:id="" action="ppaction://media"/>
            <a:extLst>
              <a:ext uri="{FF2B5EF4-FFF2-40B4-BE49-F238E27FC236}">
                <a16:creationId xmlns:a16="http://schemas.microsoft.com/office/drawing/2014/main" id="{8EE6B54A-E8E5-346A-B3EB-4F6C9B6EB26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203125" t="-203125" r="-203125" b="-203125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910594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220"/>
    </mc:Choice>
    <mc:Fallback>
      <p:transition spd="slow" advTm="62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37D70E028C77947A76C398E12693EA8" ma:contentTypeVersion="18" ma:contentTypeDescription="Create a new document." ma:contentTypeScope="" ma:versionID="54e522f587790d9950604ab6b579c4b4">
  <xsd:schema xmlns:xsd="http://www.w3.org/2001/XMLSchema" xmlns:xs="http://www.w3.org/2001/XMLSchema" xmlns:p="http://schemas.microsoft.com/office/2006/metadata/properties" xmlns:ns2="93581e45-ee35-49ee-9543-77dbc9f44335" xmlns:ns3="ec2ba4b6-04fa-441b-8a43-918b29c71d0c" targetNamespace="http://schemas.microsoft.com/office/2006/metadata/properties" ma:root="true" ma:fieldsID="22ab7f9551f69425fb237c4b5f99e85e" ns2:_="" ns3:_="">
    <xsd:import namespace="93581e45-ee35-49ee-9543-77dbc9f44335"/>
    <xsd:import namespace="ec2ba4b6-04fa-441b-8a43-918b29c71d0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581e45-ee35-49ee-9543-77dbc9f443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f6b39fe8-e3e9-4281-ac49-47d5612152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2ba4b6-04fa-441b-8a43-918b29c71d0c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e8d75635-df6f-4345-9f5c-6ebf787bafa1}" ma:internalName="TaxCatchAll" ma:showField="CatchAllData" ma:web="ec2ba4b6-04fa-441b-8a43-918b29c71d0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3581e45-ee35-49ee-9543-77dbc9f44335">
      <Terms xmlns="http://schemas.microsoft.com/office/infopath/2007/PartnerControls"/>
    </lcf76f155ced4ddcb4097134ff3c332f>
    <TaxCatchAll xmlns="ec2ba4b6-04fa-441b-8a43-918b29c71d0c" xsi:nil="true"/>
  </documentManagement>
</p:properties>
</file>

<file path=customXml/itemProps1.xml><?xml version="1.0" encoding="utf-8"?>
<ds:datastoreItem xmlns:ds="http://schemas.openxmlformats.org/officeDocument/2006/customXml" ds:itemID="{4CE62EF0-7E57-4F4F-AAC0-70DF0318B8B1}"/>
</file>

<file path=customXml/itemProps2.xml><?xml version="1.0" encoding="utf-8"?>
<ds:datastoreItem xmlns:ds="http://schemas.openxmlformats.org/officeDocument/2006/customXml" ds:itemID="{39C0A111-3160-4BCC-8190-5C2433D6A767}"/>
</file>

<file path=customXml/itemProps3.xml><?xml version="1.0" encoding="utf-8"?>
<ds:datastoreItem xmlns:ds="http://schemas.openxmlformats.org/officeDocument/2006/customXml" ds:itemID="{C284698C-43C6-4034-A8B9-2B642A6C1870}"/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40</Words>
  <Application>Microsoft Office PowerPoint</Application>
  <PresentationFormat>Widescreen</PresentationFormat>
  <Paragraphs>16</Paragraphs>
  <Slides>8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Sassoon Penpals</vt:lpstr>
      <vt:lpstr>Sassoon Penpals Joined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Mrs Eaves</dc:creator>
  <cp:lastModifiedBy>Mrs Eaves</cp:lastModifiedBy>
  <cp:revision>1</cp:revision>
  <dcterms:created xsi:type="dcterms:W3CDTF">2024-03-04T18:26:57Z</dcterms:created>
  <dcterms:modified xsi:type="dcterms:W3CDTF">2024-03-04T18:58:34Z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0x010100E37D70E028C77947A76C398E12693EA8</vt:lpwstr>
  </property>
</Properties>
</file>