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E71CD-2E6F-4428-B3E6-C76F1CCE9F50}" type="datetimeFigureOut">
              <a:rPr lang="en-GB" smtClean="0"/>
              <a:t>14/06/2023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C5B94-9B06-4BF1-9E13-A4CD0145D5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959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E71CD-2E6F-4428-B3E6-C76F1CCE9F50}" type="datetimeFigureOut">
              <a:rPr lang="en-GB" smtClean="0"/>
              <a:t>14/06/2023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C5B94-9B06-4BF1-9E13-A4CD0145D5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9952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E71CD-2E6F-4428-B3E6-C76F1CCE9F50}" type="datetimeFigureOut">
              <a:rPr lang="en-GB" smtClean="0"/>
              <a:t>14/06/2023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C5B94-9B06-4BF1-9E13-A4CD0145D5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7132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E71CD-2E6F-4428-B3E6-C76F1CCE9F50}" type="datetimeFigureOut">
              <a:rPr lang="en-GB" smtClean="0"/>
              <a:t>14/06/2023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C5B94-9B06-4BF1-9E13-A4CD0145D5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3142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E71CD-2E6F-4428-B3E6-C76F1CCE9F50}" type="datetimeFigureOut">
              <a:rPr lang="en-GB" smtClean="0"/>
              <a:t>14/06/2023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C5B94-9B06-4BF1-9E13-A4CD0145D5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090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E71CD-2E6F-4428-B3E6-C76F1CCE9F50}" type="datetimeFigureOut">
              <a:rPr lang="en-GB" smtClean="0"/>
              <a:t>14/06/2023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C5B94-9B06-4BF1-9E13-A4CD0145D5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8908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E71CD-2E6F-4428-B3E6-C76F1CCE9F50}" type="datetimeFigureOut">
              <a:rPr lang="en-GB" smtClean="0"/>
              <a:t>14/06/2023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C5B94-9B06-4BF1-9E13-A4CD0145D5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4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E71CD-2E6F-4428-B3E6-C76F1CCE9F50}" type="datetimeFigureOut">
              <a:rPr lang="en-GB" smtClean="0"/>
              <a:t>14/06/2023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C5B94-9B06-4BF1-9E13-A4CD0145D5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7227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E71CD-2E6F-4428-B3E6-C76F1CCE9F50}" type="datetimeFigureOut">
              <a:rPr lang="en-GB" smtClean="0"/>
              <a:t>14/06/2023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C5B94-9B06-4BF1-9E13-A4CD0145D5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0034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E71CD-2E6F-4428-B3E6-C76F1CCE9F50}" type="datetimeFigureOut">
              <a:rPr lang="en-GB" smtClean="0"/>
              <a:t>14/06/2023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C5B94-9B06-4BF1-9E13-A4CD0145D5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1297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E71CD-2E6F-4428-B3E6-C76F1CCE9F50}" type="datetimeFigureOut">
              <a:rPr lang="en-GB" smtClean="0"/>
              <a:t>14/06/2023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C5B94-9B06-4BF1-9E13-A4CD0145D5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7465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7E71CD-2E6F-4428-B3E6-C76F1CCE9F50}" type="datetimeFigureOut">
              <a:rPr lang="en-GB" smtClean="0"/>
              <a:t>14/06/2023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9C5B94-9B06-4BF1-9E13-A4CD0145D5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4759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4a"/><Relationship Id="rId1" Type="http://schemas.microsoft.com/office/2007/relationships/media" Target="../media/media3.m4a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4a"/><Relationship Id="rId1" Type="http://schemas.microsoft.com/office/2007/relationships/media" Target="../media/media4.m4a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74320" y="287383"/>
            <a:ext cx="11599817" cy="6335486"/>
          </a:xfrm>
          <a:prstGeom prst="rect">
            <a:avLst/>
          </a:prstGeom>
          <a:ln w="76200">
            <a:solidFill>
              <a:srgbClr val="C8089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3997232" y="-1086761"/>
            <a:ext cx="5159829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5000" dirty="0" smtClean="0">
                <a:solidFill>
                  <a:srgbClr val="C80896"/>
                </a:solidFill>
                <a:latin typeface="Sassoon Penpals Joined" panose="02000400000000000000" pitchFamily="50" charset="0"/>
              </a:rPr>
              <a:t>ay</a:t>
            </a:r>
            <a:endParaRPr lang="en-GB" sz="35000" dirty="0">
              <a:solidFill>
                <a:srgbClr val="C80896"/>
              </a:solidFill>
              <a:latin typeface="Sassoon Penpals Joined" panose="02000400000000000000" pitchFamily="50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1752" y="3716655"/>
            <a:ext cx="2421528" cy="239337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444079" y="6181781"/>
            <a:ext cx="2993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Sassoon Penpals" panose="02000400000000000000" pitchFamily="50" charset="0"/>
              </a:rPr>
              <a:t>p</a:t>
            </a:r>
            <a:r>
              <a:rPr lang="en-GB" dirty="0" smtClean="0">
                <a:latin typeface="Sassoon Penpals" panose="02000400000000000000" pitchFamily="50" charset="0"/>
              </a:rPr>
              <a:t>lay all day</a:t>
            </a:r>
          </a:p>
        </p:txBody>
      </p:sp>
      <p:pic>
        <p:nvPicPr>
          <p:cNvPr id="3" name="Audio 2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488738" y="6154738"/>
            <a:ext cx="487362" cy="487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14357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4378"/>
    </mc:Choice>
    <mc:Fallback>
      <p:transition spd="slow" advTm="437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04949" y="261257"/>
            <a:ext cx="11599817" cy="6335486"/>
          </a:xfrm>
          <a:prstGeom prst="rect">
            <a:avLst/>
          </a:prstGeom>
          <a:ln w="76200">
            <a:solidFill>
              <a:srgbClr val="C8089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4101735" y="-1047572"/>
            <a:ext cx="5159829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5000" dirty="0" smtClean="0">
                <a:solidFill>
                  <a:srgbClr val="C80896"/>
                </a:solidFill>
                <a:latin typeface="Sassoon Penpals Joined" panose="02000400000000000000" pitchFamily="50" charset="0"/>
              </a:rPr>
              <a:t>ou</a:t>
            </a:r>
            <a:endParaRPr lang="en-GB" sz="35000" dirty="0">
              <a:solidFill>
                <a:srgbClr val="C80896"/>
              </a:solidFill>
              <a:latin typeface="Sassoon Penpals Joined" panose="02000400000000000000" pitchFamily="50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7566" y="2826747"/>
            <a:ext cx="2479221" cy="263039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696628" y="5739680"/>
            <a:ext cx="2993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Sassoon Penpals" panose="02000400000000000000" pitchFamily="50" charset="0"/>
              </a:rPr>
              <a:t>a</a:t>
            </a:r>
            <a:r>
              <a:rPr lang="en-GB" dirty="0" smtClean="0">
                <a:latin typeface="Sassoon Penpals" panose="02000400000000000000" pitchFamily="50" charset="0"/>
              </a:rPr>
              <a:t> proud cloud</a:t>
            </a:r>
          </a:p>
        </p:txBody>
      </p:sp>
      <p:pic>
        <p:nvPicPr>
          <p:cNvPr id="3" name="Audio 2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488738" y="6154738"/>
            <a:ext cx="487362" cy="487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93977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144"/>
    </mc:Choice>
    <mc:Fallback>
      <p:transition spd="slow" advTm="314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31075" y="261256"/>
            <a:ext cx="11599817" cy="6335486"/>
          </a:xfrm>
          <a:prstGeom prst="rect">
            <a:avLst/>
          </a:prstGeom>
          <a:ln w="76200">
            <a:solidFill>
              <a:srgbClr val="C8089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4545872" y="-655687"/>
            <a:ext cx="5159829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5000" dirty="0" smtClean="0">
                <a:solidFill>
                  <a:srgbClr val="C80896"/>
                </a:solidFill>
                <a:latin typeface="Sassoon Penpals Joined" panose="02000400000000000000" pitchFamily="50" charset="0"/>
              </a:rPr>
              <a:t>ie</a:t>
            </a:r>
            <a:endParaRPr lang="en-GB" sz="35000" dirty="0">
              <a:solidFill>
                <a:srgbClr val="C80896"/>
              </a:solidFill>
              <a:latin typeface="Sassoon Penpals Joined" panose="02000400000000000000" pitchFamily="50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6486" y="3205659"/>
            <a:ext cx="1836829" cy="253402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426460" y="5966857"/>
            <a:ext cx="2993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Sassoon Penpals" panose="02000400000000000000" pitchFamily="50" charset="0"/>
              </a:rPr>
              <a:t>p</a:t>
            </a:r>
            <a:r>
              <a:rPr lang="en-GB" dirty="0" smtClean="0">
                <a:latin typeface="Sassoon Penpals" panose="02000400000000000000" pitchFamily="50" charset="0"/>
              </a:rPr>
              <a:t>ie on your tie</a:t>
            </a:r>
          </a:p>
        </p:txBody>
      </p:sp>
      <p:pic>
        <p:nvPicPr>
          <p:cNvPr id="3" name="Audio 2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488738" y="6154738"/>
            <a:ext cx="487362" cy="487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4562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44"/>
    </mc:Choice>
    <mc:Fallback>
      <p:transition spd="slow" advTm="304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04949" y="261257"/>
            <a:ext cx="11599817" cy="6335486"/>
          </a:xfrm>
          <a:prstGeom prst="rect">
            <a:avLst/>
          </a:prstGeom>
          <a:ln w="76200">
            <a:solidFill>
              <a:srgbClr val="C8089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4193176" y="-1099824"/>
            <a:ext cx="5159829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5000" dirty="0" smtClean="0">
                <a:solidFill>
                  <a:srgbClr val="C80896"/>
                </a:solidFill>
                <a:latin typeface="Sassoon Penpals Joined" panose="02000400000000000000" pitchFamily="50" charset="0"/>
              </a:rPr>
              <a:t>ea</a:t>
            </a:r>
            <a:endParaRPr lang="en-GB" sz="35000" dirty="0">
              <a:solidFill>
                <a:srgbClr val="C80896"/>
              </a:solidFill>
              <a:latin typeface="Sassoon Penpals Joined" panose="02000400000000000000" pitchFamily="50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45231" y="2936829"/>
            <a:ext cx="2652850" cy="246542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461295" y="5780727"/>
            <a:ext cx="2993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Sassoon Penpals" panose="02000400000000000000" pitchFamily="50" charset="0"/>
              </a:rPr>
              <a:t>e</a:t>
            </a:r>
            <a:r>
              <a:rPr lang="en-GB" dirty="0" smtClean="0">
                <a:latin typeface="Sassoon Penpals" panose="02000400000000000000" pitchFamily="50" charset="0"/>
              </a:rPr>
              <a:t>ach have a treat</a:t>
            </a:r>
          </a:p>
        </p:txBody>
      </p:sp>
      <p:pic>
        <p:nvPicPr>
          <p:cNvPr id="3" name="Audio 2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488738" y="6154738"/>
            <a:ext cx="487362" cy="487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44618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838"/>
    </mc:Choice>
    <mc:Fallback>
      <p:transition spd="slow" advTm="283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</Words>
  <Application>Microsoft Office PowerPoint</Application>
  <PresentationFormat>Widescreen</PresentationFormat>
  <Paragraphs>8</Paragraphs>
  <Slides>4</Slides>
  <Notes>0</Notes>
  <HiddenSlides>0</HiddenSlides>
  <MMClips>4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Sassoon Penpals</vt:lpstr>
      <vt:lpstr>Sassoon Penpals Joined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Clarke, Sian</dc:creator>
  <cp:lastModifiedBy>Clarke, Sian</cp:lastModifiedBy>
  <cp:revision>1</cp:revision>
  <dcterms:created xsi:type="dcterms:W3CDTF">2023-06-14T07:00:07Z</dcterms:created>
  <dcterms:modified xsi:type="dcterms:W3CDTF">2023-06-14T07:00:39Z</dcterms:modified>
</cp:coreProperties>
</file>