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-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rs Eaves" userId="f3bf6938-945a-402b-957d-b9bcf2256cbf" providerId="ADAL" clId="{8EEF20F4-CC29-4495-A72C-E2B1858E4F64}"/>
    <pc:docChg chg="modSld">
      <pc:chgData name="Mrs Eaves" userId="f3bf6938-945a-402b-957d-b9bcf2256cbf" providerId="ADAL" clId="{8EEF20F4-CC29-4495-A72C-E2B1858E4F64}" dt="2023-10-03T07:04:10.675" v="5" actId="14100"/>
      <pc:docMkLst>
        <pc:docMk/>
      </pc:docMkLst>
      <pc:sldChg chg="modSp mod">
        <pc:chgData name="Mrs Eaves" userId="f3bf6938-945a-402b-957d-b9bcf2256cbf" providerId="ADAL" clId="{8EEF20F4-CC29-4495-A72C-E2B1858E4F64}" dt="2023-10-03T07:04:02.498" v="1" actId="1076"/>
        <pc:sldMkLst>
          <pc:docMk/>
          <pc:sldMk cId="2814314289" sldId="258"/>
        </pc:sldMkLst>
        <pc:picChg chg="mod">
          <ac:chgData name="Mrs Eaves" userId="f3bf6938-945a-402b-957d-b9bcf2256cbf" providerId="ADAL" clId="{8EEF20F4-CC29-4495-A72C-E2B1858E4F64}" dt="2023-10-03T07:04:02.498" v="1" actId="1076"/>
          <ac:picMkLst>
            <pc:docMk/>
            <pc:sldMk cId="2814314289" sldId="258"/>
            <ac:picMk id="2" creationId="{00000000-0000-0000-0000-000000000000}"/>
          </ac:picMkLst>
        </pc:picChg>
      </pc:sldChg>
      <pc:sldChg chg="modSp mod">
        <pc:chgData name="Mrs Eaves" userId="f3bf6938-945a-402b-957d-b9bcf2256cbf" providerId="ADAL" clId="{8EEF20F4-CC29-4495-A72C-E2B1858E4F64}" dt="2023-10-03T07:03:59.926" v="0" actId="1076"/>
        <pc:sldMkLst>
          <pc:docMk/>
          <pc:sldMk cId="2776147019" sldId="259"/>
        </pc:sldMkLst>
        <pc:picChg chg="mod">
          <ac:chgData name="Mrs Eaves" userId="f3bf6938-945a-402b-957d-b9bcf2256cbf" providerId="ADAL" clId="{8EEF20F4-CC29-4495-A72C-E2B1858E4F64}" dt="2023-10-03T07:03:59.926" v="0" actId="1076"/>
          <ac:picMkLst>
            <pc:docMk/>
            <pc:sldMk cId="2776147019" sldId="259"/>
            <ac:picMk id="3" creationId="{00000000-0000-0000-0000-000000000000}"/>
          </ac:picMkLst>
        </pc:picChg>
      </pc:sldChg>
      <pc:sldChg chg="modSp mod">
        <pc:chgData name="Mrs Eaves" userId="f3bf6938-945a-402b-957d-b9bcf2256cbf" providerId="ADAL" clId="{8EEF20F4-CC29-4495-A72C-E2B1858E4F64}" dt="2023-10-03T07:04:10.675" v="5" actId="14100"/>
        <pc:sldMkLst>
          <pc:docMk/>
          <pc:sldMk cId="3940851609" sldId="260"/>
        </pc:sldMkLst>
        <pc:spChg chg="mod">
          <ac:chgData name="Mrs Eaves" userId="f3bf6938-945a-402b-957d-b9bcf2256cbf" providerId="ADAL" clId="{8EEF20F4-CC29-4495-A72C-E2B1858E4F64}" dt="2023-10-03T07:04:10.675" v="5" actId="14100"/>
          <ac:spMkLst>
            <pc:docMk/>
            <pc:sldMk cId="3940851609" sldId="260"/>
            <ac:spMk id="6" creationId="{00000000-0000-0000-0000-000000000000}"/>
          </ac:spMkLst>
        </pc:spChg>
        <pc:picChg chg="mod">
          <ac:chgData name="Mrs Eaves" userId="f3bf6938-945a-402b-957d-b9bcf2256cbf" providerId="ADAL" clId="{8EEF20F4-CC29-4495-A72C-E2B1858E4F64}" dt="2023-10-03T07:04:04.944" v="2" actId="1076"/>
          <ac:picMkLst>
            <pc:docMk/>
            <pc:sldMk cId="3940851609" sldId="260"/>
            <ac:picMk id="2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2A102-9051-40AF-827A-4D617FEC7678}" type="datetimeFigureOut">
              <a:rPr lang="en-GB" smtClean="0"/>
              <a:t>03/10/2023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1745D-7EFF-455C-A679-BC13988DF6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8011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2A102-9051-40AF-827A-4D617FEC7678}" type="datetimeFigureOut">
              <a:rPr lang="en-GB" smtClean="0"/>
              <a:t>03/10/2023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1745D-7EFF-455C-A679-BC13988DF6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5830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2A102-9051-40AF-827A-4D617FEC7678}" type="datetimeFigureOut">
              <a:rPr lang="en-GB" smtClean="0"/>
              <a:t>03/10/2023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1745D-7EFF-455C-A679-BC13988DF6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7160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2A102-9051-40AF-827A-4D617FEC7678}" type="datetimeFigureOut">
              <a:rPr lang="en-GB" smtClean="0"/>
              <a:t>03/10/2023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1745D-7EFF-455C-A679-BC13988DF6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1183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2A102-9051-40AF-827A-4D617FEC7678}" type="datetimeFigureOut">
              <a:rPr lang="en-GB" smtClean="0"/>
              <a:t>03/10/2023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1745D-7EFF-455C-A679-BC13988DF6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1445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2A102-9051-40AF-827A-4D617FEC7678}" type="datetimeFigureOut">
              <a:rPr lang="en-GB" smtClean="0"/>
              <a:t>03/10/2023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1745D-7EFF-455C-A679-BC13988DF6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906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2A102-9051-40AF-827A-4D617FEC7678}" type="datetimeFigureOut">
              <a:rPr lang="en-GB" smtClean="0"/>
              <a:t>03/10/2023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1745D-7EFF-455C-A679-BC13988DF6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2624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2A102-9051-40AF-827A-4D617FEC7678}" type="datetimeFigureOut">
              <a:rPr lang="en-GB" smtClean="0"/>
              <a:t>03/10/2023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1745D-7EFF-455C-A679-BC13988DF6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8615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2A102-9051-40AF-827A-4D617FEC7678}" type="datetimeFigureOut">
              <a:rPr lang="en-GB" smtClean="0"/>
              <a:t>03/10/2023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1745D-7EFF-455C-A679-BC13988DF6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9687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2A102-9051-40AF-827A-4D617FEC7678}" type="datetimeFigureOut">
              <a:rPr lang="en-GB" smtClean="0"/>
              <a:t>03/10/2023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1745D-7EFF-455C-A679-BC13988DF6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6944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2A102-9051-40AF-827A-4D617FEC7678}" type="datetimeFigureOut">
              <a:rPr lang="en-GB" smtClean="0"/>
              <a:t>03/10/2023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1745D-7EFF-455C-A679-BC13988DF6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7773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2A102-9051-40AF-827A-4D617FEC7678}" type="datetimeFigureOut">
              <a:rPr lang="en-GB" smtClean="0"/>
              <a:t>03/10/2023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61745D-7EFF-455C-A679-BC13988DF6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2765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4a"/><Relationship Id="rId1" Type="http://schemas.microsoft.com/office/2007/relationships/media" Target="../media/media3.m4a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4a"/><Relationship Id="rId1" Type="http://schemas.microsoft.com/office/2007/relationships/media" Target="../media/media4.m4a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04949" y="261257"/>
            <a:ext cx="11599817" cy="6335486"/>
          </a:xfrm>
          <a:prstGeom prst="rect">
            <a:avLst/>
          </a:prstGeom>
          <a:ln w="76200">
            <a:solidFill>
              <a:srgbClr val="C8089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4023359" y="-1334955"/>
            <a:ext cx="5159829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5000" dirty="0">
                <a:solidFill>
                  <a:srgbClr val="C80896"/>
                </a:solidFill>
                <a:latin typeface="Sassoon Penpals Joined" panose="02000400000000000000" pitchFamily="50" charset="0"/>
              </a:rPr>
              <a:t>oy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7761" y="3507377"/>
            <a:ext cx="2435815" cy="196257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461295" y="5780727"/>
            <a:ext cx="2993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Sassoon Penpals" panose="02000400000000000000" pitchFamily="50" charset="0"/>
              </a:rPr>
              <a:t>a boy cries ‘ahoy’</a:t>
            </a:r>
          </a:p>
        </p:txBody>
      </p:sp>
      <p:pic>
        <p:nvPicPr>
          <p:cNvPr id="3" name="Audio 2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488738" y="6154738"/>
            <a:ext cx="487362" cy="487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3981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862"/>
    </mc:Choice>
    <mc:Fallback xmlns="">
      <p:transition spd="slow" advTm="386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04949" y="261257"/>
            <a:ext cx="11599817" cy="6335486"/>
          </a:xfrm>
          <a:prstGeom prst="rect">
            <a:avLst/>
          </a:prstGeom>
          <a:ln w="76200">
            <a:solidFill>
              <a:srgbClr val="C8089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4728752" y="-734064"/>
            <a:ext cx="5159829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5000" dirty="0">
                <a:solidFill>
                  <a:srgbClr val="C80896"/>
                </a:solidFill>
                <a:latin typeface="Sassoon Penpals Joined" panose="02000400000000000000" pitchFamily="50" charset="0"/>
              </a:rPr>
              <a:t>ir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33002" y="3306615"/>
            <a:ext cx="2451599" cy="250894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252290" y="5815561"/>
            <a:ext cx="2993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Sassoon Penpals" panose="02000400000000000000" pitchFamily="50" charset="0"/>
              </a:rPr>
              <a:t>a quirky shirt</a:t>
            </a:r>
          </a:p>
        </p:txBody>
      </p:sp>
      <p:pic>
        <p:nvPicPr>
          <p:cNvPr id="3" name="Audio 2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488738" y="6154738"/>
            <a:ext cx="487362" cy="487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4314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45"/>
    </mc:Choice>
    <mc:Fallback xmlns="">
      <p:transition spd="slow" advTm="304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04949" y="300445"/>
            <a:ext cx="11599817" cy="6335486"/>
          </a:xfrm>
          <a:prstGeom prst="rect">
            <a:avLst/>
          </a:prstGeom>
          <a:ln w="76200">
            <a:solidFill>
              <a:srgbClr val="C8089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4232365" y="-877756"/>
            <a:ext cx="5159829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5000" dirty="0">
                <a:solidFill>
                  <a:srgbClr val="C80896"/>
                </a:solidFill>
                <a:latin typeface="Sassoon Penpals Joined" panose="02000400000000000000" pitchFamily="50" charset="0"/>
              </a:rPr>
              <a:t>ue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40102" y="3698766"/>
            <a:ext cx="2577602" cy="244943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417753" y="5778868"/>
            <a:ext cx="2993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Sassoon Penpals" panose="02000400000000000000" pitchFamily="50" charset="0"/>
              </a:rPr>
              <a:t>true, the sky’s blue</a:t>
            </a:r>
          </a:p>
        </p:txBody>
      </p:sp>
      <p:pic>
        <p:nvPicPr>
          <p:cNvPr id="2" name="Audio 1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488738" y="6154738"/>
            <a:ext cx="487362" cy="487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6147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612"/>
    </mc:Choice>
    <mc:Fallback xmlns="">
      <p:transition spd="slow" advTm="361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04949" y="261257"/>
            <a:ext cx="11599817" cy="6335486"/>
          </a:xfrm>
          <a:prstGeom prst="rect">
            <a:avLst/>
          </a:prstGeom>
          <a:ln w="76200">
            <a:solidFill>
              <a:srgbClr val="C8089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3905792" y="-825503"/>
            <a:ext cx="6188119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5000" dirty="0">
                <a:solidFill>
                  <a:srgbClr val="C80896"/>
                </a:solidFill>
                <a:latin typeface="Sassoon Penpals Joined" panose="02000400000000000000" pitchFamily="50" charset="0"/>
              </a:rPr>
              <a:t>aw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61989" y="3528514"/>
            <a:ext cx="2550660" cy="229416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548381" y="5590122"/>
            <a:ext cx="2993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Sassoon Penpals" panose="02000400000000000000" pitchFamily="50" charset="0"/>
              </a:rPr>
              <a:t>a fawn on the lawn</a:t>
            </a:r>
          </a:p>
        </p:txBody>
      </p:sp>
      <p:pic>
        <p:nvPicPr>
          <p:cNvPr id="3" name="Audio 2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488738" y="6154738"/>
            <a:ext cx="487362" cy="487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0851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369"/>
    </mc:Choice>
    <mc:Fallback xmlns="">
      <p:transition spd="slow" advTm="336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</Words>
  <Application>Microsoft Office PowerPoint</Application>
  <PresentationFormat>Widescreen</PresentationFormat>
  <Paragraphs>8</Paragraphs>
  <Slides>4</Slides>
  <Notes>0</Notes>
  <HiddenSlides>0</HiddenSlides>
  <MMClips>4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Sassoon Penpals</vt:lpstr>
      <vt:lpstr>Sassoon Penpals Joined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Clarke, Sian</dc:creator>
  <cp:lastModifiedBy>Mrs Eaves</cp:lastModifiedBy>
  <cp:revision>1</cp:revision>
  <dcterms:created xsi:type="dcterms:W3CDTF">2023-06-14T07:01:50Z</dcterms:created>
  <dcterms:modified xsi:type="dcterms:W3CDTF">2023-10-03T07:04:13Z</dcterms:modified>
</cp:coreProperties>
</file>