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9"/>
  </p:notesMasterIdLst>
  <p:handoutMasterIdLst>
    <p:handoutMasterId r:id="rId10"/>
  </p:handoutMasterIdLst>
  <p:sldIdLst>
    <p:sldId id="265" r:id="rId5"/>
    <p:sldId id="264" r:id="rId6"/>
    <p:sldId id="260" r:id="rId7"/>
    <p:sldId id="262" r:id="rId8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Lumb" initials="DL" lastIdx="3" clrIdx="0">
    <p:extLst>
      <p:ext uri="{19B8F6BF-5375-455C-9EA6-DF929625EA0E}">
        <p15:presenceInfo xmlns:p15="http://schemas.microsoft.com/office/powerpoint/2012/main" userId="S-1-5-21-2065549438-681526848-834636235-2205" providerId="AD"/>
      </p:ext>
    </p:extLst>
  </p:cmAuthor>
  <p:cmAuthor id="2" name="Amy McCaw" initials="AM" lastIdx="1" clrIdx="1">
    <p:extLst>
      <p:ext uri="{19B8F6BF-5375-455C-9EA6-DF929625EA0E}">
        <p15:presenceInfo xmlns:p15="http://schemas.microsoft.com/office/powerpoint/2012/main" userId="Amy McC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2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32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Wright" userId="546a9925-e073-4017-af29-2d1fe07a0817" providerId="ADAL" clId="{FD9DEEDA-8DFF-414E-BA40-96C1A5BA5479}"/>
    <pc:docChg chg="undo custSel delSld modSld modMainMaster">
      <pc:chgData name="Alex Wright" userId="546a9925-e073-4017-af29-2d1fe07a0817" providerId="ADAL" clId="{FD9DEEDA-8DFF-414E-BA40-96C1A5BA5479}" dt="2020-05-13T11:36:24.443" v="149"/>
      <pc:docMkLst>
        <pc:docMk/>
      </pc:docMkLst>
      <pc:sldChg chg="del">
        <pc:chgData name="Alex Wright" userId="546a9925-e073-4017-af29-2d1fe07a0817" providerId="ADAL" clId="{FD9DEEDA-8DFF-414E-BA40-96C1A5BA5479}" dt="2020-05-04T08:27:52.787" v="0" actId="2696"/>
        <pc:sldMkLst>
          <pc:docMk/>
          <pc:sldMk cId="933340793" sldId="256"/>
        </pc:sldMkLst>
      </pc:sldChg>
      <pc:sldChg chg="addSp delSp modSp setBg">
        <pc:chgData name="Alex Wright" userId="546a9925-e073-4017-af29-2d1fe07a0817" providerId="ADAL" clId="{FD9DEEDA-8DFF-414E-BA40-96C1A5BA5479}" dt="2020-05-04T10:30:45.959" v="95"/>
        <pc:sldMkLst>
          <pc:docMk/>
          <pc:sldMk cId="3892321425" sldId="260"/>
        </pc:sldMkLst>
        <pc:picChg chg="add del mod">
          <ac:chgData name="Alex Wright" userId="546a9925-e073-4017-af29-2d1fe07a0817" providerId="ADAL" clId="{FD9DEEDA-8DFF-414E-BA40-96C1A5BA5479}" dt="2020-05-04T10:30:43.395" v="93"/>
          <ac:picMkLst>
            <pc:docMk/>
            <pc:sldMk cId="3892321425" sldId="260"/>
            <ac:picMk id="3" creationId="{EAAD38E9-B6E3-904E-8545-0BF68B304A1E}"/>
          </ac:picMkLst>
        </pc:picChg>
        <pc:picChg chg="del">
          <ac:chgData name="Alex Wright" userId="546a9925-e073-4017-af29-2d1fe07a0817" providerId="ADAL" clId="{FD9DEEDA-8DFF-414E-BA40-96C1A5BA5479}" dt="2020-05-04T10:30:44.884" v="94" actId="478"/>
          <ac:picMkLst>
            <pc:docMk/>
            <pc:sldMk cId="3892321425" sldId="260"/>
            <ac:picMk id="4" creationId="{48F46009-66E8-C94F-A322-DB8CEB5F068B}"/>
          </ac:picMkLst>
        </pc:picChg>
        <pc:picChg chg="add">
          <ac:chgData name="Alex Wright" userId="546a9925-e073-4017-af29-2d1fe07a0817" providerId="ADAL" clId="{FD9DEEDA-8DFF-414E-BA40-96C1A5BA5479}" dt="2020-05-04T10:30:45.959" v="95"/>
          <ac:picMkLst>
            <pc:docMk/>
            <pc:sldMk cId="3892321425" sldId="260"/>
            <ac:picMk id="8" creationId="{93F55378-EFC8-1C4A-8A1E-04B29E2C6B5D}"/>
          </ac:picMkLst>
        </pc:picChg>
      </pc:sldChg>
      <pc:sldChg chg="addSp delSp modSp setBg">
        <pc:chgData name="Alex Wright" userId="546a9925-e073-4017-af29-2d1fe07a0817" providerId="ADAL" clId="{FD9DEEDA-8DFF-414E-BA40-96C1A5BA5479}" dt="2020-05-13T11:36:24.443" v="149"/>
        <pc:sldMkLst>
          <pc:docMk/>
          <pc:sldMk cId="1567525811" sldId="262"/>
        </pc:sldMkLst>
        <pc:picChg chg="del mod">
          <ac:chgData name="Alex Wright" userId="546a9925-e073-4017-af29-2d1fe07a0817" providerId="ADAL" clId="{FD9DEEDA-8DFF-414E-BA40-96C1A5BA5479}" dt="2020-05-13T11:36:07.455" v="145" actId="478"/>
          <ac:picMkLst>
            <pc:docMk/>
            <pc:sldMk cId="1567525811" sldId="262"/>
            <ac:picMk id="3" creationId="{ED40F1A2-79C5-5F4C-8563-84C1CF4CC83F}"/>
          </ac:picMkLst>
        </pc:picChg>
        <pc:picChg chg="add del mod">
          <ac:chgData name="Alex Wright" userId="546a9925-e073-4017-af29-2d1fe07a0817" providerId="ADAL" clId="{FD9DEEDA-8DFF-414E-BA40-96C1A5BA5479}" dt="2020-05-13T11:36:24.443" v="149"/>
          <ac:picMkLst>
            <pc:docMk/>
            <pc:sldMk cId="1567525811" sldId="262"/>
            <ac:picMk id="4" creationId="{4E5C1E03-9288-E04E-BB5B-155D8F4F046B}"/>
          </ac:picMkLst>
        </pc:picChg>
        <pc:picChg chg="add del mod">
          <ac:chgData name="Alex Wright" userId="546a9925-e073-4017-af29-2d1fe07a0817" providerId="ADAL" clId="{FD9DEEDA-8DFF-414E-BA40-96C1A5BA5479}" dt="2020-05-04T10:37:47.485" v="111"/>
          <ac:picMkLst>
            <pc:docMk/>
            <pc:sldMk cId="1567525811" sldId="262"/>
            <ac:picMk id="4" creationId="{83CD9C7A-6D00-3D4A-A55A-55AD7105974A}"/>
          </ac:picMkLst>
        </pc:picChg>
        <pc:picChg chg="del mod">
          <ac:chgData name="Alex Wright" userId="546a9925-e073-4017-af29-2d1fe07a0817" providerId="ADAL" clId="{FD9DEEDA-8DFF-414E-BA40-96C1A5BA5479}" dt="2020-05-04T10:37:48.932" v="112" actId="478"/>
          <ac:picMkLst>
            <pc:docMk/>
            <pc:sldMk cId="1567525811" sldId="262"/>
            <ac:picMk id="5" creationId="{3813CE59-E438-724E-AF10-4FEA4F997A87}"/>
          </ac:picMkLst>
        </pc:picChg>
        <pc:picChg chg="add del mod">
          <ac:chgData name="Alex Wright" userId="546a9925-e073-4017-af29-2d1fe07a0817" providerId="ADAL" clId="{FD9DEEDA-8DFF-414E-BA40-96C1A5BA5479}" dt="2020-05-04T10:45:39.206" v="116"/>
          <ac:picMkLst>
            <pc:docMk/>
            <pc:sldMk cId="1567525811" sldId="262"/>
            <ac:picMk id="7" creationId="{34BAAF0F-211A-DA46-9112-ADF47015FCF1}"/>
          </ac:picMkLst>
        </pc:picChg>
        <pc:picChg chg="add mod">
          <ac:chgData name="Alex Wright" userId="546a9925-e073-4017-af29-2d1fe07a0817" providerId="ADAL" clId="{FD9DEEDA-8DFF-414E-BA40-96C1A5BA5479}" dt="2020-05-04T10:45:52.359" v="121" actId="1076"/>
          <ac:picMkLst>
            <pc:docMk/>
            <pc:sldMk cId="1567525811" sldId="262"/>
            <ac:picMk id="9" creationId="{871714F2-9435-004F-AAAD-792F001D2104}"/>
          </ac:picMkLst>
        </pc:picChg>
        <pc:picChg chg="mod">
          <ac:chgData name="Alex Wright" userId="546a9925-e073-4017-af29-2d1fe07a0817" providerId="ADAL" clId="{FD9DEEDA-8DFF-414E-BA40-96C1A5BA5479}" dt="2020-05-04T10:31:10.337" v="99" actId="1076"/>
          <ac:picMkLst>
            <pc:docMk/>
            <pc:sldMk cId="1567525811" sldId="262"/>
            <ac:picMk id="11" creationId="{BC9487B7-7373-EA4E-939E-5A324C8C867C}"/>
          </ac:picMkLst>
        </pc:picChg>
        <pc:picChg chg="add">
          <ac:chgData name="Alex Wright" userId="546a9925-e073-4017-af29-2d1fe07a0817" providerId="ADAL" clId="{FD9DEEDA-8DFF-414E-BA40-96C1A5BA5479}" dt="2020-05-04T10:45:41.538" v="118"/>
          <ac:picMkLst>
            <pc:docMk/>
            <pc:sldMk cId="1567525811" sldId="262"/>
            <ac:picMk id="12" creationId="{0AF80B72-E89D-3F45-9A20-F6E5CD7106F2}"/>
          </ac:picMkLst>
        </pc:picChg>
        <pc:picChg chg="mod">
          <ac:chgData name="Alex Wright" userId="546a9925-e073-4017-af29-2d1fe07a0817" providerId="ADAL" clId="{FD9DEEDA-8DFF-414E-BA40-96C1A5BA5479}" dt="2020-05-04T10:31:09.827" v="98" actId="1076"/>
          <ac:picMkLst>
            <pc:docMk/>
            <pc:sldMk cId="1567525811" sldId="262"/>
            <ac:picMk id="19" creationId="{3EF92D6D-173E-CE4B-BB4B-8900F6698CC4}"/>
          </ac:picMkLst>
        </pc:picChg>
        <pc:picChg chg="del">
          <ac:chgData name="Alex Wright" userId="546a9925-e073-4017-af29-2d1fe07a0817" providerId="ADAL" clId="{FD9DEEDA-8DFF-414E-BA40-96C1A5BA5479}" dt="2020-05-04T10:45:40.595" v="117" actId="478"/>
          <ac:picMkLst>
            <pc:docMk/>
            <pc:sldMk cId="1567525811" sldId="262"/>
            <ac:picMk id="20" creationId="{2F79EB09-22C0-E24B-83A2-DE5D5CE59A71}"/>
          </ac:picMkLst>
        </pc:picChg>
      </pc:sldChg>
      <pc:sldChg chg="addSp delSp modSp setBg">
        <pc:chgData name="Alex Wright" userId="546a9925-e073-4017-af29-2d1fe07a0817" providerId="ADAL" clId="{FD9DEEDA-8DFF-414E-BA40-96C1A5BA5479}" dt="2020-05-13T11:35:54.702" v="143" actId="1076"/>
        <pc:sldMkLst>
          <pc:docMk/>
          <pc:sldMk cId="3882156297" sldId="264"/>
        </pc:sldMkLst>
        <pc:picChg chg="add del mod">
          <ac:chgData name="Alex Wright" userId="546a9925-e073-4017-af29-2d1fe07a0817" providerId="ADAL" clId="{FD9DEEDA-8DFF-414E-BA40-96C1A5BA5479}" dt="2020-05-13T11:35:26.383" v="130"/>
          <ac:picMkLst>
            <pc:docMk/>
            <pc:sldMk cId="3882156297" sldId="264"/>
            <ac:picMk id="3" creationId="{36017BBD-BEEB-BE44-A767-D384D101FB53}"/>
          </ac:picMkLst>
        </pc:picChg>
        <pc:picChg chg="del mod">
          <ac:chgData name="Alex Wright" userId="546a9925-e073-4017-af29-2d1fe07a0817" providerId="ADAL" clId="{FD9DEEDA-8DFF-414E-BA40-96C1A5BA5479}" dt="2020-05-04T09:57:37.876" v="90" actId="478"/>
          <ac:picMkLst>
            <pc:docMk/>
            <pc:sldMk cId="3882156297" sldId="264"/>
            <ac:picMk id="3" creationId="{A3629CB6-FC1D-3E44-AA55-99A3E17BFE43}"/>
          </ac:picMkLst>
        </pc:picChg>
        <pc:picChg chg="add del mod">
          <ac:chgData name="Alex Wright" userId="546a9925-e073-4017-af29-2d1fe07a0817" providerId="ADAL" clId="{FD9DEEDA-8DFF-414E-BA40-96C1A5BA5479}" dt="2020-05-13T11:35:46.350" v="139" actId="478"/>
          <ac:picMkLst>
            <pc:docMk/>
            <pc:sldMk cId="3882156297" sldId="264"/>
            <ac:picMk id="4" creationId="{4FE39560-D693-1E4E-A512-6A43ED8A143F}"/>
          </ac:picMkLst>
        </pc:picChg>
        <pc:picChg chg="del mod">
          <ac:chgData name="Alex Wright" userId="546a9925-e073-4017-af29-2d1fe07a0817" providerId="ADAL" clId="{FD9DEEDA-8DFF-414E-BA40-96C1A5BA5479}" dt="2020-05-04T09:57:22.637" v="83" actId="478"/>
          <ac:picMkLst>
            <pc:docMk/>
            <pc:sldMk cId="3882156297" sldId="264"/>
            <ac:picMk id="5" creationId="{7F74708C-746E-8242-98C3-A61237FEF4DB}"/>
          </ac:picMkLst>
        </pc:picChg>
        <pc:picChg chg="add del">
          <ac:chgData name="Alex Wright" userId="546a9925-e073-4017-af29-2d1fe07a0817" providerId="ADAL" clId="{FD9DEEDA-8DFF-414E-BA40-96C1A5BA5479}" dt="2020-05-04T09:56:54.844" v="72" actId="478"/>
          <ac:picMkLst>
            <pc:docMk/>
            <pc:sldMk cId="3882156297" sldId="264"/>
            <ac:picMk id="6" creationId="{1BD6CDD1-E323-F04E-964E-E0B079CEBA5B}"/>
          </ac:picMkLst>
        </pc:picChg>
        <pc:picChg chg="add mod">
          <ac:chgData name="Alex Wright" userId="546a9925-e073-4017-af29-2d1fe07a0817" providerId="ADAL" clId="{FD9DEEDA-8DFF-414E-BA40-96C1A5BA5479}" dt="2020-05-13T11:35:54.702" v="143" actId="1076"/>
          <ac:picMkLst>
            <pc:docMk/>
            <pc:sldMk cId="3882156297" sldId="264"/>
            <ac:picMk id="6" creationId="{87F3D1DA-D4E8-5840-B8CB-289ADE188C9B}"/>
          </ac:picMkLst>
        </pc:picChg>
        <pc:picChg chg="add del">
          <ac:chgData name="Alex Wright" userId="546a9925-e073-4017-af29-2d1fe07a0817" providerId="ADAL" clId="{FD9DEEDA-8DFF-414E-BA40-96C1A5BA5479}" dt="2020-05-04T09:57:04.860" v="76" actId="478"/>
          <ac:picMkLst>
            <pc:docMk/>
            <pc:sldMk cId="3882156297" sldId="264"/>
            <ac:picMk id="7" creationId="{23D7520E-D7F6-2A4E-BF35-B27CE9D2B740}"/>
          </ac:picMkLst>
        </pc:picChg>
        <pc:picChg chg="del mod">
          <ac:chgData name="Alex Wright" userId="546a9925-e073-4017-af29-2d1fe07a0817" providerId="ADAL" clId="{FD9DEEDA-8DFF-414E-BA40-96C1A5BA5479}" dt="2020-05-04T09:57:23.764" v="85" actId="478"/>
          <ac:picMkLst>
            <pc:docMk/>
            <pc:sldMk cId="3882156297" sldId="264"/>
            <ac:picMk id="8" creationId="{517F3041-9F07-CE49-AE76-D5D707BED7BD}"/>
          </ac:picMkLst>
        </pc:picChg>
        <pc:picChg chg="add mod">
          <ac:chgData name="Alex Wright" userId="546a9925-e073-4017-af29-2d1fe07a0817" providerId="ADAL" clId="{FD9DEEDA-8DFF-414E-BA40-96C1A5BA5479}" dt="2020-05-13T11:35:35.936" v="137" actId="1076"/>
          <ac:picMkLst>
            <pc:docMk/>
            <pc:sldMk cId="3882156297" sldId="264"/>
            <ac:picMk id="8" creationId="{B205E8C6-E3F2-1D4D-BF8F-C9895BF73BF9}"/>
          </ac:picMkLst>
        </pc:picChg>
        <pc:picChg chg="add mod">
          <ac:chgData name="Alex Wright" userId="546a9925-e073-4017-af29-2d1fe07a0817" providerId="ADAL" clId="{FD9DEEDA-8DFF-414E-BA40-96C1A5BA5479}" dt="2020-05-13T11:35:36.470" v="138" actId="1076"/>
          <ac:picMkLst>
            <pc:docMk/>
            <pc:sldMk cId="3882156297" sldId="264"/>
            <ac:picMk id="10" creationId="{D41A5E17-0ADA-4145-B255-6E6C1D832BF0}"/>
          </ac:picMkLst>
        </pc:picChg>
        <pc:picChg chg="del mod">
          <ac:chgData name="Alex Wright" userId="546a9925-e073-4017-af29-2d1fe07a0817" providerId="ADAL" clId="{FD9DEEDA-8DFF-414E-BA40-96C1A5BA5479}" dt="2020-05-04T09:57:21.667" v="81" actId="478"/>
          <ac:picMkLst>
            <pc:docMk/>
            <pc:sldMk cId="3882156297" sldId="264"/>
            <ac:picMk id="11" creationId="{181BC256-C97B-7444-8BB3-640005B0CDF3}"/>
          </ac:picMkLst>
        </pc:picChg>
        <pc:picChg chg="add del mod">
          <ac:chgData name="Alex Wright" userId="546a9925-e073-4017-af29-2d1fe07a0817" providerId="ADAL" clId="{FD9DEEDA-8DFF-414E-BA40-96C1A5BA5479}" dt="2020-05-04T09:57:03.851" v="75"/>
          <ac:picMkLst>
            <pc:docMk/>
            <pc:sldMk cId="3882156297" sldId="264"/>
            <ac:picMk id="13" creationId="{271F74C7-82D1-1B4B-A0C5-A65DA135DD98}"/>
          </ac:picMkLst>
        </pc:picChg>
        <pc:picChg chg="add del mod">
          <ac:chgData name="Alex Wright" userId="546a9925-e073-4017-af29-2d1fe07a0817" providerId="ADAL" clId="{FD9DEEDA-8DFF-414E-BA40-96C1A5BA5479}" dt="2020-05-04T09:56:53.189" v="71"/>
          <ac:picMkLst>
            <pc:docMk/>
            <pc:sldMk cId="3882156297" sldId="264"/>
            <ac:picMk id="15" creationId="{B4521381-36D1-4648-B0ED-BD7BFCEC5A2B}"/>
          </ac:picMkLst>
        </pc:picChg>
        <pc:picChg chg="add del mod">
          <ac:chgData name="Alex Wright" userId="546a9925-e073-4017-af29-2d1fe07a0817" providerId="ADAL" clId="{FD9DEEDA-8DFF-414E-BA40-96C1A5BA5479}" dt="2020-05-13T11:35:27.653" v="131" actId="478"/>
          <ac:picMkLst>
            <pc:docMk/>
            <pc:sldMk cId="3882156297" sldId="264"/>
            <ac:picMk id="16" creationId="{46861BA8-19FE-8A47-BD50-0B233565320B}"/>
          </ac:picMkLst>
        </pc:picChg>
        <pc:picChg chg="add mod">
          <ac:chgData name="Alex Wright" userId="546a9925-e073-4017-af29-2d1fe07a0817" providerId="ADAL" clId="{FD9DEEDA-8DFF-414E-BA40-96C1A5BA5479}" dt="2020-05-04T09:57:34.500" v="89" actId="167"/>
          <ac:picMkLst>
            <pc:docMk/>
            <pc:sldMk cId="3882156297" sldId="264"/>
            <ac:picMk id="17" creationId="{515FBAD2-402E-D746-A43E-FD2BB8A59A94}"/>
          </ac:picMkLst>
        </pc:picChg>
      </pc:sldChg>
      <pc:sldChg chg="addSp delSp modSp setBg">
        <pc:chgData name="Alex Wright" userId="546a9925-e073-4017-af29-2d1fe07a0817" providerId="ADAL" clId="{FD9DEEDA-8DFF-414E-BA40-96C1A5BA5479}" dt="2020-05-04T09:56:27.539" v="68" actId="478"/>
        <pc:sldMkLst>
          <pc:docMk/>
          <pc:sldMk cId="78318266" sldId="265"/>
        </pc:sldMkLst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3" creationId="{A65F10CA-FB5F-0949-A27D-E1DDFE6CE008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5" creationId="{F394BB82-A274-0B41-BCAF-9C41FD5C592B}"/>
          </ac:picMkLst>
        </pc:picChg>
        <pc:picChg chg="add del">
          <ac:chgData name="Alex Wright" userId="546a9925-e073-4017-af29-2d1fe07a0817" providerId="ADAL" clId="{FD9DEEDA-8DFF-414E-BA40-96C1A5BA5479}" dt="2020-05-04T09:55:14.461" v="54" actId="478"/>
          <ac:picMkLst>
            <pc:docMk/>
            <pc:sldMk cId="78318266" sldId="265"/>
            <ac:picMk id="7" creationId="{644FDD7D-61B7-FD41-8BBE-0E6ECB1ED582}"/>
          </ac:picMkLst>
        </pc:picChg>
        <pc:picChg chg="add del mod">
          <ac:chgData name="Alex Wright" userId="546a9925-e073-4017-af29-2d1fe07a0817" providerId="ADAL" clId="{FD9DEEDA-8DFF-414E-BA40-96C1A5BA5479}" dt="2020-05-04T09:54:20.089" v="39" actId="478"/>
          <ac:picMkLst>
            <pc:docMk/>
            <pc:sldMk cId="78318266" sldId="265"/>
            <ac:picMk id="8" creationId="{767ECEB9-C6FB-0941-ADAB-B8BCEC6FDC45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9" creationId="{81B7B647-68D3-9C4E-9C5B-3BC0130A78DC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11" creationId="{652738A3-5E6A-7043-A6C8-8683F28039FC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13" creationId="{D2290A01-C976-C447-ADEB-30C1C53254C2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15" creationId="{A41D5527-A8BE-6E40-8687-BD7C7278F3F6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17" creationId="{CE15FF9C-846B-4441-A35F-CD68EEEB2444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19" creationId="{8EF2A741-AEDE-FC4D-94AA-931F13DAF6CE}"/>
          </ac:picMkLst>
        </pc:picChg>
        <pc:picChg chg="add del mod">
          <ac:chgData name="Alex Wright" userId="546a9925-e073-4017-af29-2d1fe07a0817" providerId="ADAL" clId="{FD9DEEDA-8DFF-414E-BA40-96C1A5BA5479}" dt="2020-05-04T09:53:45.917" v="27"/>
          <ac:picMkLst>
            <pc:docMk/>
            <pc:sldMk cId="78318266" sldId="265"/>
            <ac:picMk id="21" creationId="{F8E96691-D062-524D-9FA4-60155AE195EF}"/>
          </ac:picMkLst>
        </pc:picChg>
        <pc:picChg chg="add mod">
          <ac:chgData name="Alex Wright" userId="546a9925-e073-4017-af29-2d1fe07a0817" providerId="ADAL" clId="{FD9DEEDA-8DFF-414E-BA40-96C1A5BA5479}" dt="2020-05-04T09:56:22.693" v="63" actId="1076"/>
          <ac:picMkLst>
            <pc:docMk/>
            <pc:sldMk cId="78318266" sldId="265"/>
            <ac:picMk id="23" creationId="{10BC43D1-666E-EE48-9CD1-66C24EDF9823}"/>
          </ac:picMkLst>
        </pc:picChg>
        <pc:picChg chg="add mod">
          <ac:chgData name="Alex Wright" userId="546a9925-e073-4017-af29-2d1fe07a0817" providerId="ADAL" clId="{FD9DEEDA-8DFF-414E-BA40-96C1A5BA5479}" dt="2020-05-04T09:56:13.671" v="61" actId="1076"/>
          <ac:picMkLst>
            <pc:docMk/>
            <pc:sldMk cId="78318266" sldId="265"/>
            <ac:picMk id="25" creationId="{3C66F0E1-FD1A-F940-A98B-B09127DAAF96}"/>
          </ac:picMkLst>
        </pc:picChg>
        <pc:picChg chg="del mod">
          <ac:chgData name="Alex Wright" userId="546a9925-e073-4017-af29-2d1fe07a0817" providerId="ADAL" clId="{FD9DEEDA-8DFF-414E-BA40-96C1A5BA5479}" dt="2020-05-04T09:56:26.153" v="66" actId="478"/>
          <ac:picMkLst>
            <pc:docMk/>
            <pc:sldMk cId="78318266" sldId="265"/>
            <ac:picMk id="26" creationId="{C1D16B62-5FDC-FD41-9E39-0D6012DB001D}"/>
          </ac:picMkLst>
        </pc:picChg>
        <pc:picChg chg="del mod">
          <ac:chgData name="Alex Wright" userId="546a9925-e073-4017-af29-2d1fe07a0817" providerId="ADAL" clId="{FD9DEEDA-8DFF-414E-BA40-96C1A5BA5479}" dt="2020-05-04T09:56:24.931" v="64" actId="478"/>
          <ac:picMkLst>
            <pc:docMk/>
            <pc:sldMk cId="78318266" sldId="265"/>
            <ac:picMk id="28" creationId="{0C289E3E-7A14-0548-90ED-8708F4336C17}"/>
          </ac:picMkLst>
        </pc:picChg>
        <pc:picChg chg="add del mod">
          <ac:chgData name="Alex Wright" userId="546a9925-e073-4017-af29-2d1fe07a0817" providerId="ADAL" clId="{FD9DEEDA-8DFF-414E-BA40-96C1A5BA5479}" dt="2020-05-04T09:55:12.135" v="53"/>
          <ac:picMkLst>
            <pc:docMk/>
            <pc:sldMk cId="78318266" sldId="265"/>
            <ac:picMk id="29" creationId="{9FF0BB47-20F6-1341-A35A-3D11DB2488AA}"/>
          </ac:picMkLst>
        </pc:picChg>
        <pc:picChg chg="del mod">
          <ac:chgData name="Alex Wright" userId="546a9925-e073-4017-af29-2d1fe07a0817" providerId="ADAL" clId="{FD9DEEDA-8DFF-414E-BA40-96C1A5BA5479}" dt="2020-05-04T09:56:25.445" v="65" actId="478"/>
          <ac:picMkLst>
            <pc:docMk/>
            <pc:sldMk cId="78318266" sldId="265"/>
            <ac:picMk id="30" creationId="{C49A29F4-F4AE-2044-8231-C83C7317134C}"/>
          </ac:picMkLst>
        </pc:picChg>
        <pc:picChg chg="add mod">
          <ac:chgData name="Alex Wright" userId="546a9925-e073-4017-af29-2d1fe07a0817" providerId="ADAL" clId="{FD9DEEDA-8DFF-414E-BA40-96C1A5BA5479}" dt="2020-05-04T09:54:59.704" v="51" actId="1076"/>
          <ac:picMkLst>
            <pc:docMk/>
            <pc:sldMk cId="78318266" sldId="265"/>
            <ac:picMk id="32" creationId="{7827A56C-2E76-FB42-88F0-A7CC318EFF19}"/>
          </ac:picMkLst>
        </pc:picChg>
        <pc:picChg chg="add del mod">
          <ac:chgData name="Alex Wright" userId="546a9925-e073-4017-af29-2d1fe07a0817" providerId="ADAL" clId="{FD9DEEDA-8DFF-414E-BA40-96C1A5BA5479}" dt="2020-05-04T09:54:45.129" v="45"/>
          <ac:picMkLst>
            <pc:docMk/>
            <pc:sldMk cId="78318266" sldId="265"/>
            <ac:picMk id="34" creationId="{46217601-F009-644E-A492-4E30447CF9B8}"/>
          </ac:picMkLst>
        </pc:picChg>
        <pc:picChg chg="del mod">
          <ac:chgData name="Alex Wright" userId="546a9925-e073-4017-af29-2d1fe07a0817" providerId="ADAL" clId="{FD9DEEDA-8DFF-414E-BA40-96C1A5BA5479}" dt="2020-05-04T09:56:26.562" v="67" actId="478"/>
          <ac:picMkLst>
            <pc:docMk/>
            <pc:sldMk cId="78318266" sldId="265"/>
            <ac:picMk id="35" creationId="{7D8836FC-613C-B447-AAD0-9BEE4CB47291}"/>
          </ac:picMkLst>
        </pc:picChg>
        <pc:picChg chg="del mod">
          <ac:chgData name="Alex Wright" userId="546a9925-e073-4017-af29-2d1fe07a0817" providerId="ADAL" clId="{FD9DEEDA-8DFF-414E-BA40-96C1A5BA5479}" dt="2020-05-04T09:54:50.904" v="48" actId="478"/>
          <ac:picMkLst>
            <pc:docMk/>
            <pc:sldMk cId="78318266" sldId="265"/>
            <ac:picMk id="36" creationId="{6EE33130-3212-D84B-903E-C8DBE2053CDE}"/>
          </ac:picMkLst>
        </pc:picChg>
        <pc:picChg chg="add del mod">
          <ac:chgData name="Alex Wright" userId="546a9925-e073-4017-af29-2d1fe07a0817" providerId="ADAL" clId="{FD9DEEDA-8DFF-414E-BA40-96C1A5BA5479}" dt="2020-05-04T09:54:36.043" v="43" actId="478"/>
          <ac:picMkLst>
            <pc:docMk/>
            <pc:sldMk cId="78318266" sldId="265"/>
            <ac:picMk id="38" creationId="{CD562A4F-2556-6043-86B5-F1A3E03DE602}"/>
          </ac:picMkLst>
        </pc:picChg>
        <pc:picChg chg="add del mod">
          <ac:chgData name="Alex Wright" userId="546a9925-e073-4017-af29-2d1fe07a0817" providerId="ADAL" clId="{FD9DEEDA-8DFF-414E-BA40-96C1A5BA5479}" dt="2020-05-04T09:54:31.722" v="41" actId="478"/>
          <ac:picMkLst>
            <pc:docMk/>
            <pc:sldMk cId="78318266" sldId="265"/>
            <ac:picMk id="40" creationId="{3A94B64A-35F7-D449-B328-F7C757B597A4}"/>
          </ac:picMkLst>
        </pc:picChg>
        <pc:picChg chg="add del mod">
          <ac:chgData name="Alex Wright" userId="546a9925-e073-4017-af29-2d1fe07a0817" providerId="ADAL" clId="{FD9DEEDA-8DFF-414E-BA40-96C1A5BA5479}" dt="2020-05-04T09:54:18.426" v="38"/>
          <ac:picMkLst>
            <pc:docMk/>
            <pc:sldMk cId="78318266" sldId="265"/>
            <ac:picMk id="42" creationId="{12F079B5-C37C-674A-B52A-44AD99C63963}"/>
          </ac:picMkLst>
        </pc:picChg>
        <pc:picChg chg="add del mod">
          <ac:chgData name="Alex Wright" userId="546a9925-e073-4017-af29-2d1fe07a0817" providerId="ADAL" clId="{FD9DEEDA-8DFF-414E-BA40-96C1A5BA5479}" dt="2020-05-04T09:56:27.539" v="68" actId="478"/>
          <ac:picMkLst>
            <pc:docMk/>
            <pc:sldMk cId="78318266" sldId="265"/>
            <ac:picMk id="44" creationId="{053AEBD5-36EC-FA46-A967-E21F996DF06B}"/>
          </ac:picMkLst>
        </pc:picChg>
        <pc:picChg chg="add del">
          <ac:chgData name="Alex Wright" userId="546a9925-e073-4017-af29-2d1fe07a0817" providerId="ADAL" clId="{FD9DEEDA-8DFF-414E-BA40-96C1A5BA5479}" dt="2020-05-04T09:54:46.775" v="46" actId="478"/>
          <ac:picMkLst>
            <pc:docMk/>
            <pc:sldMk cId="78318266" sldId="265"/>
            <ac:picMk id="45" creationId="{1BBA0D3D-45EA-214F-A45F-10A50F262515}"/>
          </ac:picMkLst>
        </pc:picChg>
        <pc:picChg chg="add">
          <ac:chgData name="Alex Wright" userId="546a9925-e073-4017-af29-2d1fe07a0817" providerId="ADAL" clId="{FD9DEEDA-8DFF-414E-BA40-96C1A5BA5479}" dt="2020-05-04T09:54:47.537" v="47"/>
          <ac:picMkLst>
            <pc:docMk/>
            <pc:sldMk cId="78318266" sldId="265"/>
            <ac:picMk id="46" creationId="{862E8901-762D-C44B-95A7-72D662F1AC52}"/>
          </ac:picMkLst>
        </pc:picChg>
        <pc:picChg chg="add mod">
          <ac:chgData name="Alex Wright" userId="546a9925-e073-4017-af29-2d1fe07a0817" providerId="ADAL" clId="{FD9DEEDA-8DFF-414E-BA40-96C1A5BA5479}" dt="2020-05-04T09:56:08.827" v="60" actId="1076"/>
          <ac:picMkLst>
            <pc:docMk/>
            <pc:sldMk cId="78318266" sldId="265"/>
            <ac:picMk id="47" creationId="{8BF5139A-E19F-8243-B3D3-24640EEA788A}"/>
          </ac:picMkLst>
        </pc:picChg>
      </pc:sldChg>
      <pc:sldMasterChg chg="modSldLayout">
        <pc:chgData name="Alex Wright" userId="546a9925-e073-4017-af29-2d1fe07a0817" providerId="ADAL" clId="{FD9DEEDA-8DFF-414E-BA40-96C1A5BA5479}" dt="2020-05-04T10:33:40.637" v="104" actId="478"/>
        <pc:sldMasterMkLst>
          <pc:docMk/>
          <pc:sldMasterMk cId="396073022" sldId="2147483650"/>
        </pc:sldMasterMkLst>
        <pc:sldLayoutChg chg="delSp">
          <pc:chgData name="Alex Wright" userId="546a9925-e073-4017-af29-2d1fe07a0817" providerId="ADAL" clId="{FD9DEEDA-8DFF-414E-BA40-96C1A5BA5479}" dt="2020-05-04T10:33:40.637" v="104" actId="478"/>
          <pc:sldLayoutMkLst>
            <pc:docMk/>
            <pc:sldMasterMk cId="396073022" sldId="2147483650"/>
            <pc:sldLayoutMk cId="2894030066" sldId="2147483662"/>
          </pc:sldLayoutMkLst>
          <pc:picChg chg="del">
            <ac:chgData name="Alex Wright" userId="546a9925-e073-4017-af29-2d1fe07a0817" providerId="ADAL" clId="{FD9DEEDA-8DFF-414E-BA40-96C1A5BA5479}" dt="2020-05-04T10:33:40.637" v="104" actId="478"/>
            <ac:picMkLst>
              <pc:docMk/>
              <pc:sldMasterMk cId="396073022" sldId="2147483650"/>
              <pc:sldLayoutMk cId="2894030066" sldId="2147483662"/>
              <ac:picMk id="4" creationId="{7ABF03B7-2CF5-4244-9236-CAA85476D998}"/>
            </ac:picMkLst>
          </pc:picChg>
        </pc:sldLayoutChg>
      </pc:sldMasterChg>
    </pc:docChg>
  </pc:docChgLst>
  <pc:docChgLst>
    <pc:chgData name="Alex Wright" userId="546a9925-e073-4017-af29-2d1fe07a0817" providerId="ADAL" clId="{87D04631-E48C-D74F-A327-54F688D3686A}"/>
    <pc:docChg chg="undo custSel modSld">
      <pc:chgData name="Alex Wright" userId="546a9925-e073-4017-af29-2d1fe07a0817" providerId="ADAL" clId="{87D04631-E48C-D74F-A327-54F688D3686A}" dt="2020-03-04T11:47:49.279" v="219" actId="1076"/>
      <pc:docMkLst>
        <pc:docMk/>
      </pc:docMkLst>
      <pc:sldChg chg="addSp delSp modSp setBg">
        <pc:chgData name="Alex Wright" userId="546a9925-e073-4017-af29-2d1fe07a0817" providerId="ADAL" clId="{87D04631-E48C-D74F-A327-54F688D3686A}" dt="2020-03-04T11:28:00.108" v="58"/>
        <pc:sldMkLst>
          <pc:docMk/>
          <pc:sldMk cId="933340793" sldId="256"/>
        </pc:sldMkLst>
        <pc:picChg chg="add del mod">
          <ac:chgData name="Alex Wright" userId="546a9925-e073-4017-af29-2d1fe07a0817" providerId="ADAL" clId="{87D04631-E48C-D74F-A327-54F688D3686A}" dt="2020-03-04T11:27:41.804" v="56" actId="478"/>
          <ac:picMkLst>
            <pc:docMk/>
            <pc:sldMk cId="933340793" sldId="256"/>
            <ac:picMk id="2" creationId="{7B30516D-F859-CA49-889A-6A2EBA2335F1}"/>
          </ac:picMkLst>
        </pc:picChg>
      </pc:sldChg>
      <pc:sldChg chg="addSp delSp modSp setBg">
        <pc:chgData name="Alex Wright" userId="546a9925-e073-4017-af29-2d1fe07a0817" providerId="ADAL" clId="{87D04631-E48C-D74F-A327-54F688D3686A}" dt="2020-03-04T11:43:35.872" v="188" actId="1076"/>
        <pc:sldMkLst>
          <pc:docMk/>
          <pc:sldMk cId="3892321425" sldId="260"/>
        </pc:sldMkLst>
        <pc:picChg chg="del mod">
          <ac:chgData name="Alex Wright" userId="546a9925-e073-4017-af29-2d1fe07a0817" providerId="ADAL" clId="{87D04631-E48C-D74F-A327-54F688D3686A}" dt="2020-03-04T11:42:44.288" v="166" actId="478"/>
          <ac:picMkLst>
            <pc:docMk/>
            <pc:sldMk cId="3892321425" sldId="260"/>
            <ac:picMk id="3" creationId="{BE49EFBA-601C-9F4E-8BA8-82DE5151B40B}"/>
          </ac:picMkLst>
        </pc:picChg>
        <pc:picChg chg="add mod">
          <ac:chgData name="Alex Wright" userId="546a9925-e073-4017-af29-2d1fe07a0817" providerId="ADAL" clId="{87D04631-E48C-D74F-A327-54F688D3686A}" dt="2020-03-04T11:43:31.315" v="187" actId="1076"/>
          <ac:picMkLst>
            <pc:docMk/>
            <pc:sldMk cId="3892321425" sldId="260"/>
            <ac:picMk id="4" creationId="{48F46009-66E8-C94F-A322-DB8CEB5F068B}"/>
          </ac:picMkLst>
        </pc:picChg>
        <pc:picChg chg="del mod">
          <ac:chgData name="Alex Wright" userId="546a9925-e073-4017-af29-2d1fe07a0817" providerId="ADAL" clId="{87D04631-E48C-D74F-A327-54F688D3686A}" dt="2020-03-04T11:42:44.288" v="166" actId="478"/>
          <ac:picMkLst>
            <pc:docMk/>
            <pc:sldMk cId="3892321425" sldId="260"/>
            <ac:picMk id="6" creationId="{2ABC004F-5706-5C47-BE76-FED0726B92C7}"/>
          </ac:picMkLst>
        </pc:picChg>
        <pc:picChg chg="add del">
          <ac:chgData name="Alex Wright" userId="546a9925-e073-4017-af29-2d1fe07a0817" providerId="ADAL" clId="{87D04631-E48C-D74F-A327-54F688D3686A}" dt="2020-03-04T11:43:17.446" v="183" actId="478"/>
          <ac:picMkLst>
            <pc:docMk/>
            <pc:sldMk cId="3892321425" sldId="260"/>
            <ac:picMk id="7" creationId="{490CB09E-088E-FD40-A221-2FBABFF02CB4}"/>
          </ac:picMkLst>
        </pc:picChg>
        <pc:picChg chg="add del">
          <ac:chgData name="Alex Wright" userId="546a9925-e073-4017-af29-2d1fe07a0817" providerId="ADAL" clId="{87D04631-E48C-D74F-A327-54F688D3686A}" dt="2020-03-04T11:43:08.882" v="179" actId="478"/>
          <ac:picMkLst>
            <pc:docMk/>
            <pc:sldMk cId="3892321425" sldId="260"/>
            <ac:picMk id="8" creationId="{F799DEA3-2289-1042-A0C4-02F6BEB8D9BA}"/>
          </ac:picMkLst>
        </pc:picChg>
        <pc:picChg chg="del mod">
          <ac:chgData name="Alex Wright" userId="546a9925-e073-4017-af29-2d1fe07a0817" providerId="ADAL" clId="{87D04631-E48C-D74F-A327-54F688D3686A}" dt="2020-03-04T11:42:44.288" v="166" actId="478"/>
          <ac:picMkLst>
            <pc:docMk/>
            <pc:sldMk cId="3892321425" sldId="260"/>
            <ac:picMk id="9" creationId="{3F8FAE65-E8CC-4145-89CD-095AB0ED1DCD}"/>
          </ac:picMkLst>
        </pc:picChg>
        <pc:picChg chg="add mod">
          <ac:chgData name="Alex Wright" userId="546a9925-e073-4017-af29-2d1fe07a0817" providerId="ADAL" clId="{87D04631-E48C-D74F-A327-54F688D3686A}" dt="2020-03-04T11:43:35.872" v="188" actId="1076"/>
          <ac:picMkLst>
            <pc:docMk/>
            <pc:sldMk cId="3892321425" sldId="260"/>
            <ac:picMk id="10" creationId="{FDAAF4F2-FDA6-9840-B61E-F47863A0894E}"/>
          </ac:picMkLst>
        </pc:picChg>
        <pc:picChg chg="del mod">
          <ac:chgData name="Alex Wright" userId="546a9925-e073-4017-af29-2d1fe07a0817" providerId="ADAL" clId="{87D04631-E48C-D74F-A327-54F688D3686A}" dt="2020-03-04T11:42:44.288" v="166" actId="478"/>
          <ac:picMkLst>
            <pc:docMk/>
            <pc:sldMk cId="3892321425" sldId="260"/>
            <ac:picMk id="11" creationId="{B635B24F-942E-7145-89C5-90D71E917FB8}"/>
          </ac:picMkLst>
        </pc:picChg>
        <pc:picChg chg="add del mod">
          <ac:chgData name="Alex Wright" userId="546a9925-e073-4017-af29-2d1fe07a0817" providerId="ADAL" clId="{87D04631-E48C-D74F-A327-54F688D3686A}" dt="2020-03-04T11:43:16.711" v="182"/>
          <ac:picMkLst>
            <pc:docMk/>
            <pc:sldMk cId="3892321425" sldId="260"/>
            <ac:picMk id="13" creationId="{1BE55E2C-4C8B-9341-AD13-CE9631074873}"/>
          </ac:picMkLst>
        </pc:picChg>
        <pc:picChg chg="add del mod">
          <ac:chgData name="Alex Wright" userId="546a9925-e073-4017-af29-2d1fe07a0817" providerId="ADAL" clId="{87D04631-E48C-D74F-A327-54F688D3686A}" dt="2020-03-04T11:43:07.783" v="178"/>
          <ac:picMkLst>
            <pc:docMk/>
            <pc:sldMk cId="3892321425" sldId="260"/>
            <ac:picMk id="15" creationId="{6C6AEABA-08AC-CB41-A9A7-7C64BD99E988}"/>
          </ac:picMkLst>
        </pc:picChg>
        <pc:picChg chg="add">
          <ac:chgData name="Alex Wright" userId="546a9925-e073-4017-af29-2d1fe07a0817" providerId="ADAL" clId="{87D04631-E48C-D74F-A327-54F688D3686A}" dt="2020-03-04T11:43:10.359" v="180"/>
          <ac:picMkLst>
            <pc:docMk/>
            <pc:sldMk cId="3892321425" sldId="260"/>
            <ac:picMk id="16" creationId="{3B5FA647-A56D-6547-A3C7-9D380B02BB37}"/>
          </ac:picMkLst>
        </pc:picChg>
        <pc:picChg chg="add">
          <ac:chgData name="Alex Wright" userId="546a9925-e073-4017-af29-2d1fe07a0817" providerId="ADAL" clId="{87D04631-E48C-D74F-A327-54F688D3686A}" dt="2020-03-04T11:43:18.987" v="184"/>
          <ac:picMkLst>
            <pc:docMk/>
            <pc:sldMk cId="3892321425" sldId="260"/>
            <ac:picMk id="17" creationId="{6DC732EE-CEE0-9F4D-B2AC-E38114CA1717}"/>
          </ac:picMkLst>
        </pc:picChg>
      </pc:sldChg>
      <pc:sldChg chg="addSp delSp modSp setBg">
        <pc:chgData name="Alex Wright" userId="546a9925-e073-4017-af29-2d1fe07a0817" providerId="ADAL" clId="{87D04631-E48C-D74F-A327-54F688D3686A}" dt="2020-03-04T11:47:49.279" v="219" actId="1076"/>
        <pc:sldMkLst>
          <pc:docMk/>
          <pc:sldMk cId="1567525811" sldId="262"/>
        </pc:sldMkLst>
        <pc:picChg chg="add mod">
          <ac:chgData name="Alex Wright" userId="546a9925-e073-4017-af29-2d1fe07a0817" providerId="ADAL" clId="{87D04631-E48C-D74F-A327-54F688D3686A}" dt="2020-03-04T11:47:49.279" v="219" actId="1076"/>
          <ac:picMkLst>
            <pc:docMk/>
            <pc:sldMk cId="1567525811" sldId="262"/>
            <ac:picMk id="3" creationId="{ED40F1A2-79C5-5F4C-8563-84C1CF4CC83F}"/>
          </ac:picMkLst>
        </pc:picChg>
        <pc:picChg chg="del">
          <ac:chgData name="Alex Wright" userId="546a9925-e073-4017-af29-2d1fe07a0817" providerId="ADAL" clId="{87D04631-E48C-D74F-A327-54F688D3686A}" dt="2020-02-28T14:02:01.598" v="8" actId="478"/>
          <ac:picMkLst>
            <pc:docMk/>
            <pc:sldMk cId="1567525811" sldId="262"/>
            <ac:picMk id="4" creationId="{65E1A848-9D23-E840-981C-76E8E6BE92CB}"/>
          </ac:picMkLst>
        </pc:picChg>
        <pc:picChg chg="add mod">
          <ac:chgData name="Alex Wright" userId="546a9925-e073-4017-af29-2d1fe07a0817" providerId="ADAL" clId="{87D04631-E48C-D74F-A327-54F688D3686A}" dt="2020-03-04T11:47:45.801" v="218" actId="1076"/>
          <ac:picMkLst>
            <pc:docMk/>
            <pc:sldMk cId="1567525811" sldId="262"/>
            <ac:picMk id="5" creationId="{3813CE59-E438-724E-AF10-4FEA4F997A87}"/>
          </ac:picMkLst>
        </pc:picChg>
        <pc:picChg chg="del mod">
          <ac:chgData name="Alex Wright" userId="546a9925-e073-4017-af29-2d1fe07a0817" providerId="ADAL" clId="{87D04631-E48C-D74F-A327-54F688D3686A}" dt="2020-03-04T11:46:05.259" v="191" actId="478"/>
          <ac:picMkLst>
            <pc:docMk/>
            <pc:sldMk cId="1567525811" sldId="262"/>
            <ac:picMk id="7" creationId="{A743D8CF-3988-BC44-8D9C-C40636200DC2}"/>
          </ac:picMkLst>
        </pc:picChg>
        <pc:picChg chg="add del mod">
          <ac:chgData name="Alex Wright" userId="546a9925-e073-4017-af29-2d1fe07a0817" providerId="ADAL" clId="{87D04631-E48C-D74F-A327-54F688D3686A}" dt="2020-03-04T11:47:05.219" v="207"/>
          <ac:picMkLst>
            <pc:docMk/>
            <pc:sldMk cId="1567525811" sldId="262"/>
            <ac:picMk id="8" creationId="{9B53D20A-CD6E-4D47-BEEE-F0654924A34B}"/>
          </ac:picMkLst>
        </pc:picChg>
        <pc:picChg chg="add del mod">
          <ac:chgData name="Alex Wright" userId="546a9925-e073-4017-af29-2d1fe07a0817" providerId="ADAL" clId="{87D04631-E48C-D74F-A327-54F688D3686A}" dt="2020-02-28T14:02:00.582" v="7"/>
          <ac:picMkLst>
            <pc:docMk/>
            <pc:sldMk cId="1567525811" sldId="262"/>
            <ac:picMk id="8" creationId="{AEBB6DDD-504A-7843-AC84-8ABF2AB2563C}"/>
          </ac:picMkLst>
        </pc:picChg>
        <pc:picChg chg="add del">
          <ac:chgData name="Alex Wright" userId="546a9925-e073-4017-af29-2d1fe07a0817" providerId="ADAL" clId="{87D04631-E48C-D74F-A327-54F688D3686A}" dt="2020-02-28T14:02:03.338" v="10"/>
          <ac:picMkLst>
            <pc:docMk/>
            <pc:sldMk cId="1567525811" sldId="262"/>
            <ac:picMk id="9" creationId="{0ACEF3ED-B74F-5A46-8E8C-C7E67B96A5B5}"/>
          </ac:picMkLst>
        </pc:picChg>
        <pc:picChg chg="del mod">
          <ac:chgData name="Alex Wright" userId="546a9925-e073-4017-af29-2d1fe07a0817" providerId="ADAL" clId="{87D04631-E48C-D74F-A327-54F688D3686A}" dt="2020-03-04T11:46:05.979" v="193" actId="478"/>
          <ac:picMkLst>
            <pc:docMk/>
            <pc:sldMk cId="1567525811" sldId="262"/>
            <ac:picMk id="10" creationId="{60B1D5F9-15E0-D740-892F-BDF9352C0702}"/>
          </ac:picMkLst>
        </pc:picChg>
        <pc:picChg chg="add del">
          <ac:chgData name="Alex Wright" userId="546a9925-e073-4017-af29-2d1fe07a0817" providerId="ADAL" clId="{87D04631-E48C-D74F-A327-54F688D3686A}" dt="2020-02-28T14:02:07.107" v="14"/>
          <ac:picMkLst>
            <pc:docMk/>
            <pc:sldMk cId="1567525811" sldId="262"/>
            <ac:picMk id="11" creationId="{0388B072-B9B5-9943-B366-342333E0174A}"/>
          </ac:picMkLst>
        </pc:picChg>
        <pc:picChg chg="add mod">
          <ac:chgData name="Alex Wright" userId="546a9925-e073-4017-af29-2d1fe07a0817" providerId="ADAL" clId="{87D04631-E48C-D74F-A327-54F688D3686A}" dt="2020-03-04T11:47:35.766" v="216" actId="1076"/>
          <ac:picMkLst>
            <pc:docMk/>
            <pc:sldMk cId="1567525811" sldId="262"/>
            <ac:picMk id="11" creationId="{BC9487B7-7373-EA4E-939E-5A324C8C867C}"/>
          </ac:picMkLst>
        </pc:picChg>
        <pc:picChg chg="add del mod">
          <ac:chgData name="Alex Wright" userId="546a9925-e073-4017-af29-2d1fe07a0817" providerId="ADAL" clId="{87D04631-E48C-D74F-A327-54F688D3686A}" dt="2020-03-04T11:46:04.927" v="190" actId="478"/>
          <ac:picMkLst>
            <pc:docMk/>
            <pc:sldMk cId="1567525811" sldId="262"/>
            <ac:picMk id="12" creationId="{AD849EC5-C8D3-4245-A1F1-F8C82B4E9725}"/>
          </ac:picMkLst>
        </pc:picChg>
        <pc:picChg chg="del mod">
          <ac:chgData name="Alex Wright" userId="546a9925-e073-4017-af29-2d1fe07a0817" providerId="ADAL" clId="{87D04631-E48C-D74F-A327-54F688D3686A}" dt="2020-03-04T11:46:04.662" v="189" actId="478"/>
          <ac:picMkLst>
            <pc:docMk/>
            <pc:sldMk cId="1567525811" sldId="262"/>
            <ac:picMk id="13" creationId="{9B923BC6-70B0-7344-97EA-E38F69C4DA33}"/>
          </ac:picMkLst>
        </pc:picChg>
        <pc:picChg chg="del mod">
          <ac:chgData name="Alex Wright" userId="546a9925-e073-4017-af29-2d1fe07a0817" providerId="ADAL" clId="{87D04631-E48C-D74F-A327-54F688D3686A}" dt="2020-03-04T11:46:06.659" v="195" actId="478"/>
          <ac:picMkLst>
            <pc:docMk/>
            <pc:sldMk cId="1567525811" sldId="262"/>
            <ac:picMk id="15" creationId="{7CB43328-11DB-5249-925D-E8DB1E25D7DB}"/>
          </ac:picMkLst>
        </pc:picChg>
        <pc:picChg chg="add del mod">
          <ac:chgData name="Alex Wright" userId="546a9925-e073-4017-af29-2d1fe07a0817" providerId="ADAL" clId="{87D04631-E48C-D74F-A327-54F688D3686A}" dt="2020-03-04T11:47:19.509" v="211"/>
          <ac:picMkLst>
            <pc:docMk/>
            <pc:sldMk cId="1567525811" sldId="262"/>
            <ac:picMk id="16" creationId="{5A05476D-BBB4-AB4F-A85D-76EA06E10430}"/>
          </ac:picMkLst>
        </pc:picChg>
        <pc:picChg chg="add del">
          <ac:chgData name="Alex Wright" userId="546a9925-e073-4017-af29-2d1fe07a0817" providerId="ADAL" clId="{87D04631-E48C-D74F-A327-54F688D3686A}" dt="2020-03-04T11:47:22.378" v="212" actId="478"/>
          <ac:picMkLst>
            <pc:docMk/>
            <pc:sldMk cId="1567525811" sldId="262"/>
            <ac:picMk id="17" creationId="{1180708F-9AA8-6641-A8DC-2D5A0AD351B4}"/>
          </ac:picMkLst>
        </pc:picChg>
        <pc:picChg chg="add del">
          <ac:chgData name="Alex Wright" userId="546a9925-e073-4017-af29-2d1fe07a0817" providerId="ADAL" clId="{87D04631-E48C-D74F-A327-54F688D3686A}" dt="2020-03-04T11:47:06.481" v="208" actId="478"/>
          <ac:picMkLst>
            <pc:docMk/>
            <pc:sldMk cId="1567525811" sldId="262"/>
            <ac:picMk id="18" creationId="{F460E1EF-CBDC-974F-86B3-FCAA7F7B3E83}"/>
          </ac:picMkLst>
        </pc:picChg>
        <pc:picChg chg="add">
          <ac:chgData name="Alex Wright" userId="546a9925-e073-4017-af29-2d1fe07a0817" providerId="ADAL" clId="{87D04631-E48C-D74F-A327-54F688D3686A}" dt="2020-03-04T11:47:10.379" v="209"/>
          <ac:picMkLst>
            <pc:docMk/>
            <pc:sldMk cId="1567525811" sldId="262"/>
            <ac:picMk id="19" creationId="{3EF92D6D-173E-CE4B-BB4B-8900F6698CC4}"/>
          </ac:picMkLst>
        </pc:picChg>
        <pc:picChg chg="add">
          <ac:chgData name="Alex Wright" userId="546a9925-e073-4017-af29-2d1fe07a0817" providerId="ADAL" clId="{87D04631-E48C-D74F-A327-54F688D3686A}" dt="2020-03-04T11:47:25.176" v="213"/>
          <ac:picMkLst>
            <pc:docMk/>
            <pc:sldMk cId="1567525811" sldId="262"/>
            <ac:picMk id="20" creationId="{2F79EB09-22C0-E24B-83A2-DE5D5CE59A71}"/>
          </ac:picMkLst>
        </pc:picChg>
      </pc:sldChg>
      <pc:sldChg chg="addSp delSp modSp setBg">
        <pc:chgData name="Alex Wright" userId="546a9925-e073-4017-af29-2d1fe07a0817" providerId="ADAL" clId="{87D04631-E48C-D74F-A327-54F688D3686A}" dt="2020-03-04T11:41:48.129" v="160" actId="1076"/>
        <pc:sldMkLst>
          <pc:docMk/>
          <pc:sldMk cId="3882156297" sldId="264"/>
        </pc:sldMkLst>
        <pc:picChg chg="add mod">
          <ac:chgData name="Alex Wright" userId="546a9925-e073-4017-af29-2d1fe07a0817" providerId="ADAL" clId="{87D04631-E48C-D74F-A327-54F688D3686A}" dt="2020-03-04T11:41:41.999" v="158" actId="167"/>
          <ac:picMkLst>
            <pc:docMk/>
            <pc:sldMk cId="3882156297" sldId="264"/>
            <ac:picMk id="3" creationId="{A3629CB6-FC1D-3E44-AA55-99A3E17BFE43}"/>
          </ac:picMkLst>
        </pc:picChg>
        <pc:picChg chg="add mod">
          <ac:chgData name="Alex Wright" userId="546a9925-e073-4017-af29-2d1fe07a0817" providerId="ADAL" clId="{87D04631-E48C-D74F-A327-54F688D3686A}" dt="2020-03-04T11:41:48.129" v="160" actId="1076"/>
          <ac:picMkLst>
            <pc:docMk/>
            <pc:sldMk cId="3882156297" sldId="264"/>
            <ac:picMk id="5" creationId="{7F74708C-746E-8242-98C3-A61237FEF4DB}"/>
          </ac:picMkLst>
        </pc:picChg>
        <pc:picChg chg="del mod">
          <ac:chgData name="Alex Wright" userId="546a9925-e073-4017-af29-2d1fe07a0817" providerId="ADAL" clId="{87D04631-E48C-D74F-A327-54F688D3686A}" dt="2020-03-04T11:41:22.411" v="153" actId="478"/>
          <ac:picMkLst>
            <pc:docMk/>
            <pc:sldMk cId="3882156297" sldId="264"/>
            <ac:picMk id="6" creationId="{C9E473AA-DE93-FB41-ABC1-BEA9FF3EC66F}"/>
          </ac:picMkLst>
        </pc:picChg>
        <pc:picChg chg="add mod">
          <ac:chgData name="Alex Wright" userId="546a9925-e073-4017-af29-2d1fe07a0817" providerId="ADAL" clId="{87D04631-E48C-D74F-A327-54F688D3686A}" dt="2020-03-04T11:41:44.924" v="159" actId="1076"/>
          <ac:picMkLst>
            <pc:docMk/>
            <pc:sldMk cId="3882156297" sldId="264"/>
            <ac:picMk id="8" creationId="{517F3041-9F07-CE49-AE76-D5D707BED7BD}"/>
          </ac:picMkLst>
        </pc:picChg>
        <pc:picChg chg="del mod">
          <ac:chgData name="Alex Wright" userId="546a9925-e073-4017-af29-2d1fe07a0817" providerId="ADAL" clId="{87D04631-E48C-D74F-A327-54F688D3686A}" dt="2020-03-04T11:40:51.579" v="144" actId="478"/>
          <ac:picMkLst>
            <pc:docMk/>
            <pc:sldMk cId="3882156297" sldId="264"/>
            <ac:picMk id="9" creationId="{99E5272B-2AC4-1E45-B13A-B49A13B65020}"/>
          </ac:picMkLst>
        </pc:picChg>
        <pc:picChg chg="add mod">
          <ac:chgData name="Alex Wright" userId="546a9925-e073-4017-af29-2d1fe07a0817" providerId="ADAL" clId="{87D04631-E48C-D74F-A327-54F688D3686A}" dt="2020-03-04T11:41:41.999" v="158" actId="167"/>
          <ac:picMkLst>
            <pc:docMk/>
            <pc:sldMk cId="3882156297" sldId="264"/>
            <ac:picMk id="11" creationId="{181BC256-C97B-7444-8BB3-640005B0CDF3}"/>
          </ac:picMkLst>
        </pc:picChg>
        <pc:picChg chg="del mod">
          <ac:chgData name="Alex Wright" userId="546a9925-e073-4017-af29-2d1fe07a0817" providerId="ADAL" clId="{87D04631-E48C-D74F-A327-54F688D3686A}" dt="2020-03-04T11:40:52.127" v="145" actId="478"/>
          <ac:picMkLst>
            <pc:docMk/>
            <pc:sldMk cId="3882156297" sldId="264"/>
            <ac:picMk id="12" creationId="{C530DD95-415A-7942-8F55-504063218B31}"/>
          </ac:picMkLst>
        </pc:picChg>
        <pc:picChg chg="del mod">
          <ac:chgData name="Alex Wright" userId="546a9925-e073-4017-af29-2d1fe07a0817" providerId="ADAL" clId="{87D04631-E48C-D74F-A327-54F688D3686A}" dt="2020-03-04T11:41:21.139" v="152" actId="478"/>
          <ac:picMkLst>
            <pc:docMk/>
            <pc:sldMk cId="3882156297" sldId="264"/>
            <ac:picMk id="14" creationId="{B562C782-B87A-0F4F-BE15-86C89F8B21B4}"/>
          </ac:picMkLst>
        </pc:picChg>
        <pc:picChg chg="add del">
          <ac:chgData name="Alex Wright" userId="546a9925-e073-4017-af29-2d1fe07a0817" providerId="ADAL" clId="{87D04631-E48C-D74F-A327-54F688D3686A}" dt="2020-03-04T11:41:37.484" v="157" actId="478"/>
          <ac:picMkLst>
            <pc:docMk/>
            <pc:sldMk cId="3882156297" sldId="264"/>
            <ac:picMk id="15" creationId="{C170D6B8-2855-5E44-84A2-CBFDAE62D9C4}"/>
          </ac:picMkLst>
        </pc:picChg>
        <pc:picChg chg="add del">
          <ac:chgData name="Alex Wright" userId="546a9925-e073-4017-af29-2d1fe07a0817" providerId="ADAL" clId="{87D04631-E48C-D74F-A327-54F688D3686A}" dt="2020-03-04T11:41:36.598" v="156" actId="478"/>
          <ac:picMkLst>
            <pc:docMk/>
            <pc:sldMk cId="3882156297" sldId="264"/>
            <ac:picMk id="16" creationId="{EA5DCF62-F6C9-9344-BA56-B41622D80525}"/>
          </ac:picMkLst>
        </pc:picChg>
      </pc:sldChg>
      <pc:sldChg chg="addSp delSp modSp setBg">
        <pc:chgData name="Alex Wright" userId="546a9925-e073-4017-af29-2d1fe07a0817" providerId="ADAL" clId="{87D04631-E48C-D74F-A327-54F688D3686A}" dt="2020-03-04T11:40:21.014" v="139" actId="1076"/>
        <pc:sldMkLst>
          <pc:docMk/>
          <pc:sldMk cId="78318266" sldId="265"/>
        </pc:sldMkLst>
        <pc:spChg chg="add del mod">
          <ac:chgData name="Alex Wright" userId="546a9925-e073-4017-af29-2d1fe07a0817" providerId="ADAL" clId="{87D04631-E48C-D74F-A327-54F688D3686A}" dt="2020-02-28T14:02:57.576" v="29" actId="767"/>
          <ac:spMkLst>
            <pc:docMk/>
            <pc:sldMk cId="78318266" sldId="265"/>
            <ac:spMk id="6" creationId="{2A365DA5-CFF1-A94F-B981-A9020604398E}"/>
          </ac:spMkLst>
        </pc:spChg>
        <pc:picChg chg="del mod">
          <ac:chgData name="Alex Wright" userId="546a9925-e073-4017-af29-2d1fe07a0817" providerId="ADAL" clId="{87D04631-E48C-D74F-A327-54F688D3686A}" dt="2020-03-04T11:29:30.255" v="77" actId="478"/>
          <ac:picMkLst>
            <pc:docMk/>
            <pc:sldMk cId="78318266" sldId="265"/>
            <ac:picMk id="3" creationId="{333AB4F7-54C6-994D-9E6D-2C7FDC79B756}"/>
          </ac:picMkLst>
        </pc:picChg>
        <pc:picChg chg="add del mod">
          <ac:chgData name="Alex Wright" userId="546a9925-e073-4017-af29-2d1fe07a0817" providerId="ADAL" clId="{87D04631-E48C-D74F-A327-54F688D3686A}" dt="2020-02-28T14:01:53.053" v="4"/>
          <ac:picMkLst>
            <pc:docMk/>
            <pc:sldMk cId="78318266" sldId="265"/>
            <ac:picMk id="4" creationId="{2C1F8AB1-957C-6A46-B8CC-29DCE9CEFD08}"/>
          </ac:picMkLst>
        </pc:picChg>
        <pc:picChg chg="add del mod">
          <ac:chgData name="Alex Wright" userId="546a9925-e073-4017-af29-2d1fe07a0817" providerId="ADAL" clId="{87D04631-E48C-D74F-A327-54F688D3686A}" dt="2020-03-04T11:29:36.146" v="84" actId="478"/>
          <ac:picMkLst>
            <pc:docMk/>
            <pc:sldMk cId="78318266" sldId="265"/>
            <ac:picMk id="4" creationId="{51264EBA-BCFC-144B-BFB2-F28C5791C6CB}"/>
          </ac:picMkLst>
        </pc:picChg>
        <pc:picChg chg="del mod">
          <ac:chgData name="Alex Wright" userId="546a9925-e073-4017-af29-2d1fe07a0817" providerId="ADAL" clId="{87D04631-E48C-D74F-A327-54F688D3686A}" dt="2020-03-04T11:30:26.567" v="104" actId="478"/>
          <ac:picMkLst>
            <pc:docMk/>
            <pc:sldMk cId="78318266" sldId="265"/>
            <ac:picMk id="5" creationId="{44AD95FF-8EDF-DB4C-8AEB-A7154BB668E9}"/>
          </ac:picMkLst>
        </pc:picChg>
        <pc:picChg chg="del mod">
          <ac:chgData name="Alex Wright" userId="546a9925-e073-4017-af29-2d1fe07a0817" providerId="ADAL" clId="{87D04631-E48C-D74F-A327-54F688D3686A}" dt="2020-03-04T11:29:29.973" v="76" actId="478"/>
          <ac:picMkLst>
            <pc:docMk/>
            <pc:sldMk cId="78318266" sldId="265"/>
            <ac:picMk id="7" creationId="{476C4E84-17E0-A34D-9044-733FA71BC874}"/>
          </ac:picMkLst>
        </pc:picChg>
        <pc:picChg chg="add del mod">
          <ac:chgData name="Alex Wright" userId="546a9925-e073-4017-af29-2d1fe07a0817" providerId="ADAL" clId="{87D04631-E48C-D74F-A327-54F688D3686A}" dt="2020-03-04T11:29:35.263" v="83" actId="478"/>
          <ac:picMkLst>
            <pc:docMk/>
            <pc:sldMk cId="78318266" sldId="265"/>
            <ac:picMk id="8" creationId="{429834DA-24E3-5848-A594-7228D7D6CE97}"/>
          </ac:picMkLst>
        </pc:picChg>
        <pc:picChg chg="del mod">
          <ac:chgData name="Alex Wright" userId="546a9925-e073-4017-af29-2d1fe07a0817" providerId="ADAL" clId="{87D04631-E48C-D74F-A327-54F688D3686A}" dt="2020-03-04T11:29:31.441" v="79" actId="478"/>
          <ac:picMkLst>
            <pc:docMk/>
            <pc:sldMk cId="78318266" sldId="265"/>
            <ac:picMk id="9" creationId="{F9A0D127-8919-CE42-B75D-3EE7F678116A}"/>
          </ac:picMkLst>
        </pc:picChg>
        <pc:picChg chg="del mod">
          <ac:chgData name="Alex Wright" userId="546a9925-e073-4017-af29-2d1fe07a0817" providerId="ADAL" clId="{87D04631-E48C-D74F-A327-54F688D3686A}" dt="2020-03-04T11:30:34.560" v="108" actId="478"/>
          <ac:picMkLst>
            <pc:docMk/>
            <pc:sldMk cId="78318266" sldId="265"/>
            <ac:picMk id="11" creationId="{735967A8-0241-D64A-B36A-C8AF320640A9}"/>
          </ac:picMkLst>
        </pc:picChg>
        <pc:picChg chg="add del mod">
          <ac:chgData name="Alex Wright" userId="546a9925-e073-4017-af29-2d1fe07a0817" providerId="ADAL" clId="{87D04631-E48C-D74F-A327-54F688D3686A}" dt="2020-03-04T11:29:34.646" v="82" actId="478"/>
          <ac:picMkLst>
            <pc:docMk/>
            <pc:sldMk cId="78318266" sldId="265"/>
            <ac:picMk id="12" creationId="{6C4A25C3-D212-3948-B231-DDCBFBDD1DAA}"/>
          </ac:picMkLst>
        </pc:picChg>
        <pc:picChg chg="add del mod">
          <ac:chgData name="Alex Wright" userId="546a9925-e073-4017-af29-2d1fe07a0817" providerId="ADAL" clId="{87D04631-E48C-D74F-A327-54F688D3686A}" dt="2020-03-04T11:29:33.185" v="81" actId="478"/>
          <ac:picMkLst>
            <pc:docMk/>
            <pc:sldMk cId="78318266" sldId="265"/>
            <ac:picMk id="14" creationId="{79B4F7DD-FF6F-E745-982C-50B25F81181C}"/>
          </ac:picMkLst>
        </pc:picChg>
        <pc:picChg chg="add del mod">
          <ac:chgData name="Alex Wright" userId="546a9925-e073-4017-af29-2d1fe07a0817" providerId="ADAL" clId="{87D04631-E48C-D74F-A327-54F688D3686A}" dt="2020-03-04T11:29:32.063" v="80" actId="478"/>
          <ac:picMkLst>
            <pc:docMk/>
            <pc:sldMk cId="78318266" sldId="265"/>
            <ac:picMk id="16" creationId="{5ACBB95E-B8BF-2041-B07A-7D83DD8C199F}"/>
          </ac:picMkLst>
        </pc:picChg>
        <pc:picChg chg="add del mod">
          <ac:chgData name="Alex Wright" userId="546a9925-e073-4017-af29-2d1fe07a0817" providerId="ADAL" clId="{87D04631-E48C-D74F-A327-54F688D3686A}" dt="2020-03-04T11:29:30.825" v="78" actId="478"/>
          <ac:picMkLst>
            <pc:docMk/>
            <pc:sldMk cId="78318266" sldId="265"/>
            <ac:picMk id="18" creationId="{D4663B72-E147-DB4E-8592-81D026B650F4}"/>
          </ac:picMkLst>
        </pc:picChg>
        <pc:picChg chg="add del mod">
          <ac:chgData name="Alex Wright" userId="546a9925-e073-4017-af29-2d1fe07a0817" providerId="ADAL" clId="{87D04631-E48C-D74F-A327-54F688D3686A}" dt="2020-03-04T11:28:58.311" v="75" actId="478"/>
          <ac:picMkLst>
            <pc:docMk/>
            <pc:sldMk cId="78318266" sldId="265"/>
            <ac:picMk id="20" creationId="{F4D7BE73-8C23-2B4E-8775-6FDA6026ED8F}"/>
          </ac:picMkLst>
        </pc:picChg>
        <pc:picChg chg="add del mod">
          <ac:chgData name="Alex Wright" userId="546a9925-e073-4017-af29-2d1fe07a0817" providerId="ADAL" clId="{87D04631-E48C-D74F-A327-54F688D3686A}" dt="2020-03-04T11:28:56.648" v="74" actId="478"/>
          <ac:picMkLst>
            <pc:docMk/>
            <pc:sldMk cId="78318266" sldId="265"/>
            <ac:picMk id="22" creationId="{759A02ED-40C3-E54D-83B9-E42A413DFE34}"/>
          </ac:picMkLst>
        </pc:picChg>
        <pc:picChg chg="add del mod">
          <ac:chgData name="Alex Wright" userId="546a9925-e073-4017-af29-2d1fe07a0817" providerId="ADAL" clId="{87D04631-E48C-D74F-A327-54F688D3686A}" dt="2020-03-04T11:28:55.999" v="73" actId="478"/>
          <ac:picMkLst>
            <pc:docMk/>
            <pc:sldMk cId="78318266" sldId="265"/>
            <ac:picMk id="24" creationId="{6F6FE16F-9EE5-0645-B3C5-37EBBC29224E}"/>
          </ac:picMkLst>
        </pc:picChg>
        <pc:picChg chg="add mod">
          <ac:chgData name="Alex Wright" userId="546a9925-e073-4017-af29-2d1fe07a0817" providerId="ADAL" clId="{87D04631-E48C-D74F-A327-54F688D3686A}" dt="2020-03-04T11:40:21.014" v="139" actId="1076"/>
          <ac:picMkLst>
            <pc:docMk/>
            <pc:sldMk cId="78318266" sldId="265"/>
            <ac:picMk id="26" creationId="{C1D16B62-5FDC-FD41-9E39-0D6012DB001D}"/>
          </ac:picMkLst>
        </pc:picChg>
        <pc:picChg chg="add mod">
          <ac:chgData name="Alex Wright" userId="546a9925-e073-4017-af29-2d1fe07a0817" providerId="ADAL" clId="{87D04631-E48C-D74F-A327-54F688D3686A}" dt="2020-03-04T11:40:15.169" v="137" actId="167"/>
          <ac:picMkLst>
            <pc:docMk/>
            <pc:sldMk cId="78318266" sldId="265"/>
            <ac:picMk id="28" creationId="{0C289E3E-7A14-0548-90ED-8708F4336C17}"/>
          </ac:picMkLst>
        </pc:picChg>
        <pc:picChg chg="add mod">
          <ac:chgData name="Alex Wright" userId="546a9925-e073-4017-af29-2d1fe07a0817" providerId="ADAL" clId="{87D04631-E48C-D74F-A327-54F688D3686A}" dt="2020-03-04T11:40:17.983" v="138" actId="1076"/>
          <ac:picMkLst>
            <pc:docMk/>
            <pc:sldMk cId="78318266" sldId="265"/>
            <ac:picMk id="30" creationId="{C49A29F4-F4AE-2044-8231-C83C7317134C}"/>
          </ac:picMkLst>
        </pc:picChg>
        <pc:picChg chg="add del mod">
          <ac:chgData name="Alex Wright" userId="546a9925-e073-4017-af29-2d1fe07a0817" providerId="ADAL" clId="{87D04631-E48C-D74F-A327-54F688D3686A}" dt="2020-03-04T11:30:24.955" v="103"/>
          <ac:picMkLst>
            <pc:docMk/>
            <pc:sldMk cId="78318266" sldId="265"/>
            <ac:picMk id="32" creationId="{CEA8E812-9C57-D74A-A912-9B47855A1462}"/>
          </ac:picMkLst>
        </pc:picChg>
        <pc:picChg chg="add del mod">
          <ac:chgData name="Alex Wright" userId="546a9925-e073-4017-af29-2d1fe07a0817" providerId="ADAL" clId="{87D04631-E48C-D74F-A327-54F688D3686A}" dt="2020-03-04T11:30:33.383" v="107"/>
          <ac:picMkLst>
            <pc:docMk/>
            <pc:sldMk cId="78318266" sldId="265"/>
            <ac:picMk id="34" creationId="{B8B7CA69-3FCC-8448-931B-2921FBE6F755}"/>
          </ac:picMkLst>
        </pc:picChg>
        <pc:picChg chg="add mod">
          <ac:chgData name="Alex Wright" userId="546a9925-e073-4017-af29-2d1fe07a0817" providerId="ADAL" clId="{87D04631-E48C-D74F-A327-54F688D3686A}" dt="2020-03-04T11:39:40.351" v="130" actId="1076"/>
          <ac:picMkLst>
            <pc:docMk/>
            <pc:sldMk cId="78318266" sldId="265"/>
            <ac:picMk id="35" creationId="{7D8836FC-613C-B447-AAD0-9BEE4CB47291}"/>
          </ac:picMkLst>
        </pc:picChg>
        <pc:picChg chg="add mod">
          <ac:chgData name="Alex Wright" userId="546a9925-e073-4017-af29-2d1fe07a0817" providerId="ADAL" clId="{87D04631-E48C-D74F-A327-54F688D3686A}" dt="2020-03-04T11:39:55.933" v="133" actId="167"/>
          <ac:picMkLst>
            <pc:docMk/>
            <pc:sldMk cId="78318266" sldId="265"/>
            <ac:picMk id="36" creationId="{6EE33130-3212-D84B-903E-C8DBE2053CDE}"/>
          </ac:picMkLst>
        </pc:picChg>
      </pc:sldChg>
    </pc:docChg>
  </pc:docChgLst>
  <pc:docChgLst>
    <pc:chgData name="Gary Wood" userId="f7f3190a-ee8f-4d9e-b973-ae7e0caa1c19" providerId="ADAL" clId="{4304283D-5C9C-3444-A33A-E77F8545184B}"/>
    <pc:docChg chg="undo custSel delSld modSld">
      <pc:chgData name="Gary Wood" userId="f7f3190a-ee8f-4d9e-b973-ae7e0caa1c19" providerId="ADAL" clId="{4304283D-5C9C-3444-A33A-E77F8545184B}" dt="2020-02-26T14:57:12.729" v="256"/>
      <pc:docMkLst>
        <pc:docMk/>
      </pc:docMkLst>
      <pc:sldChg chg="del">
        <pc:chgData name="Gary Wood" userId="f7f3190a-ee8f-4d9e-b973-ae7e0caa1c19" providerId="ADAL" clId="{4304283D-5C9C-3444-A33A-E77F8545184B}" dt="2020-02-24T12:12:41.888" v="10" actId="2696"/>
        <pc:sldMkLst>
          <pc:docMk/>
          <pc:sldMk cId="3352654681" sldId="257"/>
        </pc:sldMkLst>
      </pc:sldChg>
      <pc:sldChg chg="del">
        <pc:chgData name="Gary Wood" userId="f7f3190a-ee8f-4d9e-b973-ae7e0caa1c19" providerId="ADAL" clId="{4304283D-5C9C-3444-A33A-E77F8545184B}" dt="2020-02-24T12:12:39.503" v="9" actId="2696"/>
        <pc:sldMkLst>
          <pc:docMk/>
          <pc:sldMk cId="3298121285" sldId="259"/>
        </pc:sldMkLst>
      </pc:sldChg>
      <pc:sldChg chg="addSp delSp modSp setBg">
        <pc:chgData name="Gary Wood" userId="f7f3190a-ee8f-4d9e-b973-ae7e0caa1c19" providerId="ADAL" clId="{4304283D-5C9C-3444-A33A-E77F8545184B}" dt="2020-02-26T14:57:08.514" v="254"/>
        <pc:sldMkLst>
          <pc:docMk/>
          <pc:sldMk cId="3892321425" sldId="260"/>
        </pc:sldMkLst>
        <pc:picChg chg="add mod">
          <ac:chgData name="Gary Wood" userId="f7f3190a-ee8f-4d9e-b973-ae7e0caa1c19" providerId="ADAL" clId="{4304283D-5C9C-3444-A33A-E77F8545184B}" dt="2020-02-26T14:45:25.131" v="167" actId="1076"/>
          <ac:picMkLst>
            <pc:docMk/>
            <pc:sldMk cId="3892321425" sldId="260"/>
            <ac:picMk id="3" creationId="{BE49EFBA-601C-9F4E-8BA8-82DE5151B40B}"/>
          </ac:picMkLst>
        </pc:picChg>
        <pc:picChg chg="del">
          <ac:chgData name="Gary Wood" userId="f7f3190a-ee8f-4d9e-b973-ae7e0caa1c19" providerId="ADAL" clId="{4304283D-5C9C-3444-A33A-E77F8545184B}" dt="2020-02-26T14:44:27.303" v="141" actId="478"/>
          <ac:picMkLst>
            <pc:docMk/>
            <pc:sldMk cId="3892321425" sldId="260"/>
            <ac:picMk id="4" creationId="{6BF54FFC-5690-CA49-987F-44226E2A5DE9}"/>
          </ac:picMkLst>
        </pc:picChg>
        <pc:picChg chg="add mod">
          <ac:chgData name="Gary Wood" userId="f7f3190a-ee8f-4d9e-b973-ae7e0caa1c19" providerId="ADAL" clId="{4304283D-5C9C-3444-A33A-E77F8545184B}" dt="2020-02-26T14:45:25.923" v="169" actId="1076"/>
          <ac:picMkLst>
            <pc:docMk/>
            <pc:sldMk cId="3892321425" sldId="260"/>
            <ac:picMk id="6" creationId="{2ABC004F-5706-5C47-BE76-FED0726B92C7}"/>
          </ac:picMkLst>
        </pc:picChg>
        <pc:picChg chg="del">
          <ac:chgData name="Gary Wood" userId="f7f3190a-ee8f-4d9e-b973-ae7e0caa1c19" providerId="ADAL" clId="{4304283D-5C9C-3444-A33A-E77F8545184B}" dt="2020-02-26T14:44:37.180" v="147" actId="478"/>
          <ac:picMkLst>
            <pc:docMk/>
            <pc:sldMk cId="3892321425" sldId="260"/>
            <ac:picMk id="8" creationId="{F0AE0789-966E-B743-A48A-F2E8AC166711}"/>
          </ac:picMkLst>
        </pc:picChg>
        <pc:picChg chg="add mod">
          <ac:chgData name="Gary Wood" userId="f7f3190a-ee8f-4d9e-b973-ae7e0caa1c19" providerId="ADAL" clId="{4304283D-5C9C-3444-A33A-E77F8545184B}" dt="2020-02-26T14:45:25.434" v="168" actId="1076"/>
          <ac:picMkLst>
            <pc:docMk/>
            <pc:sldMk cId="3892321425" sldId="260"/>
            <ac:picMk id="9" creationId="{3F8FAE65-E8CC-4145-89CD-095AB0ED1DCD}"/>
          </ac:picMkLst>
        </pc:picChg>
        <pc:picChg chg="add mod">
          <ac:chgData name="Gary Wood" userId="f7f3190a-ee8f-4d9e-b973-ae7e0caa1c19" providerId="ADAL" clId="{4304283D-5C9C-3444-A33A-E77F8545184B}" dt="2020-02-26T14:45:24.629" v="166" actId="1076"/>
          <ac:picMkLst>
            <pc:docMk/>
            <pc:sldMk cId="3892321425" sldId="260"/>
            <ac:picMk id="11" creationId="{B635B24F-942E-7145-89C5-90D71E917FB8}"/>
          </ac:picMkLst>
        </pc:picChg>
        <pc:picChg chg="del">
          <ac:chgData name="Gary Wood" userId="f7f3190a-ee8f-4d9e-b973-ae7e0caa1c19" providerId="ADAL" clId="{4304283D-5C9C-3444-A33A-E77F8545184B}" dt="2020-02-26T14:45:01.707" v="157" actId="478"/>
          <ac:picMkLst>
            <pc:docMk/>
            <pc:sldMk cId="3892321425" sldId="260"/>
            <ac:picMk id="12" creationId="{D8D099CB-99F4-7E41-8BE5-A24B16E62F22}"/>
          </ac:picMkLst>
        </pc:picChg>
        <pc:picChg chg="del">
          <ac:chgData name="Gary Wood" userId="f7f3190a-ee8f-4d9e-b973-ae7e0caa1c19" providerId="ADAL" clId="{4304283D-5C9C-3444-A33A-E77F8545184B}" dt="2020-02-26T14:45:11.044" v="160" actId="478"/>
          <ac:picMkLst>
            <pc:docMk/>
            <pc:sldMk cId="3892321425" sldId="260"/>
            <ac:picMk id="21" creationId="{AAC109BE-6A9F-AF4D-BF28-01F55A9C004C}"/>
          </ac:picMkLst>
        </pc:picChg>
      </pc:sldChg>
      <pc:sldChg chg="addSp delSp modSp setBg">
        <pc:chgData name="Gary Wood" userId="f7f3190a-ee8f-4d9e-b973-ae7e0caa1c19" providerId="ADAL" clId="{4304283D-5C9C-3444-A33A-E77F8545184B}" dt="2020-02-26T14:57:12.729" v="256"/>
        <pc:sldMkLst>
          <pc:docMk/>
          <pc:sldMk cId="1567525811" sldId="262"/>
        </pc:sldMkLst>
        <pc:spChg chg="add del mod">
          <ac:chgData name="Gary Wood" userId="f7f3190a-ee8f-4d9e-b973-ae7e0caa1c19" providerId="ADAL" clId="{4304283D-5C9C-3444-A33A-E77F8545184B}" dt="2020-02-26T14:52:36.820" v="186" actId="478"/>
          <ac:spMkLst>
            <pc:docMk/>
            <pc:sldMk cId="1567525811" sldId="262"/>
            <ac:spMk id="16" creationId="{A795E556-CBEA-0140-BD7D-7BD40809B07A}"/>
          </ac:spMkLst>
        </pc:spChg>
        <pc:picChg chg="add del">
          <ac:chgData name="Gary Wood" userId="f7f3190a-ee8f-4d9e-b973-ae7e0caa1c19" providerId="ADAL" clId="{4304283D-5C9C-3444-A33A-E77F8545184B}" dt="2020-02-26T14:53:48.449" v="223" actId="478"/>
          <ac:picMkLst>
            <pc:docMk/>
            <pc:sldMk cId="1567525811" sldId="262"/>
            <ac:picMk id="3" creationId="{7A17223E-E9F1-DC4D-9605-C821335BCC94}"/>
          </ac:picMkLst>
        </pc:picChg>
        <pc:picChg chg="add mod">
          <ac:chgData name="Gary Wood" userId="f7f3190a-ee8f-4d9e-b973-ae7e0caa1c19" providerId="ADAL" clId="{4304283D-5C9C-3444-A33A-E77F8545184B}" dt="2020-02-26T14:54:21.122" v="248" actId="1076"/>
          <ac:picMkLst>
            <pc:docMk/>
            <pc:sldMk cId="1567525811" sldId="262"/>
            <ac:picMk id="4" creationId="{65E1A848-9D23-E840-981C-76E8E6BE92CB}"/>
          </ac:picMkLst>
        </pc:picChg>
        <pc:picChg chg="del">
          <ac:chgData name="Gary Wood" userId="f7f3190a-ee8f-4d9e-b973-ae7e0caa1c19" providerId="ADAL" clId="{4304283D-5C9C-3444-A33A-E77F8545184B}" dt="2020-02-26T14:52:57.462" v="195" actId="478"/>
          <ac:picMkLst>
            <pc:docMk/>
            <pc:sldMk cId="1567525811" sldId="262"/>
            <ac:picMk id="6" creationId="{1992B2D5-9E9F-0643-8973-00BDF376B961}"/>
          </ac:picMkLst>
        </pc:picChg>
        <pc:picChg chg="add mod">
          <ac:chgData name="Gary Wood" userId="f7f3190a-ee8f-4d9e-b973-ae7e0caa1c19" providerId="ADAL" clId="{4304283D-5C9C-3444-A33A-E77F8545184B}" dt="2020-02-26T14:54:20.065" v="245" actId="1076"/>
          <ac:picMkLst>
            <pc:docMk/>
            <pc:sldMk cId="1567525811" sldId="262"/>
            <ac:picMk id="7" creationId="{A743D8CF-3988-BC44-8D9C-C40636200DC2}"/>
          </ac:picMkLst>
        </pc:picChg>
        <pc:picChg chg="del">
          <ac:chgData name="Gary Wood" userId="f7f3190a-ee8f-4d9e-b973-ae7e0caa1c19" providerId="ADAL" clId="{4304283D-5C9C-3444-A33A-E77F8545184B}" dt="2020-02-26T14:53:10.164" v="202" actId="478"/>
          <ac:picMkLst>
            <pc:docMk/>
            <pc:sldMk cId="1567525811" sldId="262"/>
            <ac:picMk id="9" creationId="{0C480700-BC7A-8143-B4EF-B4C8971410C6}"/>
          </ac:picMkLst>
        </pc:picChg>
        <pc:picChg chg="add mod">
          <ac:chgData name="Gary Wood" userId="f7f3190a-ee8f-4d9e-b973-ae7e0caa1c19" providerId="ADAL" clId="{4304283D-5C9C-3444-A33A-E77F8545184B}" dt="2020-02-26T14:54:20.301" v="246" actId="1076"/>
          <ac:picMkLst>
            <pc:docMk/>
            <pc:sldMk cId="1567525811" sldId="262"/>
            <ac:picMk id="10" creationId="{60B1D5F9-15E0-D740-892F-BDF9352C0702}"/>
          </ac:picMkLst>
        </pc:picChg>
        <pc:picChg chg="del">
          <ac:chgData name="Gary Wood" userId="f7f3190a-ee8f-4d9e-b973-ae7e0caa1c19" providerId="ADAL" clId="{4304283D-5C9C-3444-A33A-E77F8545184B}" dt="2020-02-26T14:53:56.606" v="226" actId="478"/>
          <ac:picMkLst>
            <pc:docMk/>
            <pc:sldMk cId="1567525811" sldId="262"/>
            <ac:picMk id="12" creationId="{606C87E9-A8B5-494A-8041-C8DC5A2B4DBE}"/>
          </ac:picMkLst>
        </pc:picChg>
        <pc:picChg chg="add mod">
          <ac:chgData name="Gary Wood" userId="f7f3190a-ee8f-4d9e-b973-ae7e0caa1c19" providerId="ADAL" clId="{4304283D-5C9C-3444-A33A-E77F8545184B}" dt="2020-02-26T14:54:20.728" v="247" actId="1076"/>
          <ac:picMkLst>
            <pc:docMk/>
            <pc:sldMk cId="1567525811" sldId="262"/>
            <ac:picMk id="13" creationId="{9B923BC6-70B0-7344-97EA-E38F69C4DA33}"/>
          </ac:picMkLst>
        </pc:picChg>
        <pc:picChg chg="add mod">
          <ac:chgData name="Gary Wood" userId="f7f3190a-ee8f-4d9e-b973-ae7e0caa1c19" providerId="ADAL" clId="{4304283D-5C9C-3444-A33A-E77F8545184B}" dt="2020-02-26T14:54:19.649" v="244" actId="1076"/>
          <ac:picMkLst>
            <pc:docMk/>
            <pc:sldMk cId="1567525811" sldId="262"/>
            <ac:picMk id="15" creationId="{7CB43328-11DB-5249-925D-E8DB1E25D7DB}"/>
          </ac:picMkLst>
        </pc:picChg>
        <pc:picChg chg="add del">
          <ac:chgData name="Gary Wood" userId="f7f3190a-ee8f-4d9e-b973-ae7e0caa1c19" providerId="ADAL" clId="{4304283D-5C9C-3444-A33A-E77F8545184B}" dt="2020-02-26T14:53:29.796" v="217" actId="478"/>
          <ac:picMkLst>
            <pc:docMk/>
            <pc:sldMk cId="1567525811" sldId="262"/>
            <ac:picMk id="18" creationId="{195016C7-FD70-7245-9E5A-8E6AAB2B5B23}"/>
          </ac:picMkLst>
        </pc:picChg>
        <pc:picChg chg="del">
          <ac:chgData name="Gary Wood" userId="f7f3190a-ee8f-4d9e-b973-ae7e0caa1c19" providerId="ADAL" clId="{4304283D-5C9C-3444-A33A-E77F8545184B}" dt="2020-02-26T14:53:59.114" v="227" actId="478"/>
          <ac:picMkLst>
            <pc:docMk/>
            <pc:sldMk cId="1567525811" sldId="262"/>
            <ac:picMk id="21" creationId="{B5C0BE67-8ADC-3941-8743-32320A808D72}"/>
          </ac:picMkLst>
        </pc:picChg>
      </pc:sldChg>
      <pc:sldChg chg="del">
        <pc:chgData name="Gary Wood" userId="f7f3190a-ee8f-4d9e-b973-ae7e0caa1c19" providerId="ADAL" clId="{4304283D-5C9C-3444-A33A-E77F8545184B}" dt="2020-02-24T12:12:37.454" v="8" actId="2696"/>
        <pc:sldMkLst>
          <pc:docMk/>
          <pc:sldMk cId="442173603" sldId="263"/>
        </pc:sldMkLst>
      </pc:sldChg>
      <pc:sldChg chg="addSp delSp modSp setBg">
        <pc:chgData name="Gary Wood" userId="f7f3190a-ee8f-4d9e-b973-ae7e0caa1c19" providerId="ADAL" clId="{4304283D-5C9C-3444-A33A-E77F8545184B}" dt="2020-02-26T14:57:03.075" v="252"/>
        <pc:sldMkLst>
          <pc:docMk/>
          <pc:sldMk cId="3882156297" sldId="264"/>
        </pc:sldMkLst>
        <pc:picChg chg="add del mod">
          <ac:chgData name="Gary Wood" userId="f7f3190a-ee8f-4d9e-b973-ae7e0caa1c19" providerId="ADAL" clId="{4304283D-5C9C-3444-A33A-E77F8545184B}" dt="2020-02-26T14:37:13.811" v="87" actId="478"/>
          <ac:picMkLst>
            <pc:docMk/>
            <pc:sldMk cId="3882156297" sldId="264"/>
            <ac:picMk id="2" creationId="{D925EB16-39B0-DD43-A82D-E0DB5B80D500}"/>
          </ac:picMkLst>
        </pc:picChg>
        <pc:picChg chg="del">
          <ac:chgData name="Gary Wood" userId="f7f3190a-ee8f-4d9e-b973-ae7e0caa1c19" providerId="ADAL" clId="{4304283D-5C9C-3444-A33A-E77F8545184B}" dt="2020-02-26T14:37:38.892" v="104" actId="478"/>
          <ac:picMkLst>
            <pc:docMk/>
            <pc:sldMk cId="3882156297" sldId="264"/>
            <ac:picMk id="3" creationId="{021CF0F0-A7E8-2544-8526-C879C9140F03}"/>
          </ac:picMkLst>
        </pc:picChg>
        <pc:picChg chg="add del mod">
          <ac:chgData name="Gary Wood" userId="f7f3190a-ee8f-4d9e-b973-ae7e0caa1c19" providerId="ADAL" clId="{4304283D-5C9C-3444-A33A-E77F8545184B}" dt="2020-02-26T14:37:11.440" v="85" actId="478"/>
          <ac:picMkLst>
            <pc:docMk/>
            <pc:sldMk cId="3882156297" sldId="264"/>
            <ac:picMk id="4" creationId="{A137BF2B-1199-094F-9F0F-C5B1D71A2C75}"/>
          </ac:picMkLst>
        </pc:picChg>
        <pc:picChg chg="add mod">
          <ac:chgData name="Gary Wood" userId="f7f3190a-ee8f-4d9e-b973-ae7e0caa1c19" providerId="ADAL" clId="{4304283D-5C9C-3444-A33A-E77F8545184B}" dt="2020-02-26T14:37:42.911" v="105" actId="1076"/>
          <ac:picMkLst>
            <pc:docMk/>
            <pc:sldMk cId="3882156297" sldId="264"/>
            <ac:picMk id="6" creationId="{C9E473AA-DE93-FB41-ABC1-BEA9FF3EC66F}"/>
          </ac:picMkLst>
        </pc:picChg>
        <pc:picChg chg="del">
          <ac:chgData name="Gary Wood" userId="f7f3190a-ee8f-4d9e-b973-ae7e0caa1c19" providerId="ADAL" clId="{4304283D-5C9C-3444-A33A-E77F8545184B}" dt="2020-02-26T14:37:57.557" v="113" actId="478"/>
          <ac:picMkLst>
            <pc:docMk/>
            <pc:sldMk cId="3882156297" sldId="264"/>
            <ac:picMk id="7" creationId="{454EA2F8-A027-7A4A-B4E3-E8DABB922C36}"/>
          </ac:picMkLst>
        </pc:picChg>
        <pc:picChg chg="add mod">
          <ac:chgData name="Gary Wood" userId="f7f3190a-ee8f-4d9e-b973-ae7e0caa1c19" providerId="ADAL" clId="{4304283D-5C9C-3444-A33A-E77F8545184B}" dt="2020-02-26T14:38:02.766" v="115" actId="1076"/>
          <ac:picMkLst>
            <pc:docMk/>
            <pc:sldMk cId="3882156297" sldId="264"/>
            <ac:picMk id="9" creationId="{99E5272B-2AC4-1E45-B13A-B49A13B65020}"/>
          </ac:picMkLst>
        </pc:picChg>
        <pc:picChg chg="del">
          <ac:chgData name="Gary Wood" userId="f7f3190a-ee8f-4d9e-b973-ae7e0caa1c19" providerId="ADAL" clId="{4304283D-5C9C-3444-A33A-E77F8545184B}" dt="2020-02-26T14:37:28.260" v="100" actId="478"/>
          <ac:picMkLst>
            <pc:docMk/>
            <pc:sldMk cId="3882156297" sldId="264"/>
            <ac:picMk id="11" creationId="{E58411A5-BCC7-2244-ACE0-ED4E9443D032}"/>
          </ac:picMkLst>
        </pc:picChg>
        <pc:picChg chg="add mod">
          <ac:chgData name="Gary Wood" userId="f7f3190a-ee8f-4d9e-b973-ae7e0caa1c19" providerId="ADAL" clId="{4304283D-5C9C-3444-A33A-E77F8545184B}" dt="2020-02-26T14:37:42.911" v="105" actId="1076"/>
          <ac:picMkLst>
            <pc:docMk/>
            <pc:sldMk cId="3882156297" sldId="264"/>
            <ac:picMk id="12" creationId="{C530DD95-415A-7942-8F55-504063218B31}"/>
          </ac:picMkLst>
        </pc:picChg>
        <pc:picChg chg="add mod">
          <ac:chgData name="Gary Wood" userId="f7f3190a-ee8f-4d9e-b973-ae7e0caa1c19" providerId="ADAL" clId="{4304283D-5C9C-3444-A33A-E77F8545184B}" dt="2020-02-26T14:38:02.766" v="115" actId="1076"/>
          <ac:picMkLst>
            <pc:docMk/>
            <pc:sldMk cId="3882156297" sldId="264"/>
            <ac:picMk id="14" creationId="{B562C782-B87A-0F4F-BE15-86C89F8B21B4}"/>
          </ac:picMkLst>
        </pc:picChg>
        <pc:picChg chg="del">
          <ac:chgData name="Gary Wood" userId="f7f3190a-ee8f-4d9e-b973-ae7e0caa1c19" providerId="ADAL" clId="{4304283D-5C9C-3444-A33A-E77F8545184B}" dt="2020-02-26T14:37:59.456" v="114" actId="478"/>
          <ac:picMkLst>
            <pc:docMk/>
            <pc:sldMk cId="3882156297" sldId="264"/>
            <ac:picMk id="15" creationId="{27EC570B-A748-F84F-86D0-15C8920D6CD5}"/>
          </ac:picMkLst>
        </pc:picChg>
      </pc:sldChg>
      <pc:sldChg chg="addSp delSp modSp setBg">
        <pc:chgData name="Gary Wood" userId="f7f3190a-ee8f-4d9e-b973-ae7e0caa1c19" providerId="ADAL" clId="{4304283D-5C9C-3444-A33A-E77F8545184B}" dt="2020-02-26T14:56:58.335" v="250"/>
        <pc:sldMkLst>
          <pc:docMk/>
          <pc:sldMk cId="78318266" sldId="265"/>
        </pc:sldMkLst>
        <pc:picChg chg="add mod">
          <ac:chgData name="Gary Wood" userId="f7f3190a-ee8f-4d9e-b973-ae7e0caa1c19" providerId="ADAL" clId="{4304283D-5C9C-3444-A33A-E77F8545184B}" dt="2020-02-26T14:38:33.973" v="125" actId="1076"/>
          <ac:picMkLst>
            <pc:docMk/>
            <pc:sldMk cId="78318266" sldId="265"/>
            <ac:picMk id="3" creationId="{333AB4F7-54C6-994D-9E6D-2C7FDC79B756}"/>
          </ac:picMkLst>
        </pc:picChg>
        <pc:picChg chg="add mod">
          <ac:chgData name="Gary Wood" userId="f7f3190a-ee8f-4d9e-b973-ae7e0caa1c19" providerId="ADAL" clId="{4304283D-5C9C-3444-A33A-E77F8545184B}" dt="2020-02-26T14:38:32.737" v="121" actId="1076"/>
          <ac:picMkLst>
            <pc:docMk/>
            <pc:sldMk cId="78318266" sldId="265"/>
            <ac:picMk id="5" creationId="{44AD95FF-8EDF-DB4C-8AEB-A7154BB668E9}"/>
          </ac:picMkLst>
        </pc:picChg>
        <pc:picChg chg="add mod">
          <ac:chgData name="Gary Wood" userId="f7f3190a-ee8f-4d9e-b973-ae7e0caa1c19" providerId="ADAL" clId="{4304283D-5C9C-3444-A33A-E77F8545184B}" dt="2020-02-26T14:38:33.613" v="124" actId="1076"/>
          <ac:picMkLst>
            <pc:docMk/>
            <pc:sldMk cId="78318266" sldId="265"/>
            <ac:picMk id="7" creationId="{476C4E84-17E0-A34D-9044-733FA71BC874}"/>
          </ac:picMkLst>
        </pc:picChg>
        <pc:picChg chg="add mod">
          <ac:chgData name="Gary Wood" userId="f7f3190a-ee8f-4d9e-b973-ae7e0caa1c19" providerId="ADAL" clId="{4304283D-5C9C-3444-A33A-E77F8545184B}" dt="2020-02-26T14:38:33.320" v="123" actId="1076"/>
          <ac:picMkLst>
            <pc:docMk/>
            <pc:sldMk cId="78318266" sldId="265"/>
            <ac:picMk id="9" creationId="{F9A0D127-8919-CE42-B75D-3EE7F678116A}"/>
          </ac:picMkLst>
        </pc:picChg>
        <pc:picChg chg="add mod">
          <ac:chgData name="Gary Wood" userId="f7f3190a-ee8f-4d9e-b973-ae7e0caa1c19" providerId="ADAL" clId="{4304283D-5C9C-3444-A33A-E77F8545184B}" dt="2020-02-26T14:38:33.017" v="122" actId="1076"/>
          <ac:picMkLst>
            <pc:docMk/>
            <pc:sldMk cId="78318266" sldId="265"/>
            <ac:picMk id="11" creationId="{735967A8-0241-D64A-B36A-C8AF320640A9}"/>
          </ac:picMkLst>
        </pc:picChg>
        <pc:picChg chg="del">
          <ac:chgData name="Gary Wood" userId="f7f3190a-ee8f-4d9e-b973-ae7e0caa1c19" providerId="ADAL" clId="{4304283D-5C9C-3444-A33A-E77F8545184B}" dt="2020-02-26T14:35:06.696" v="52" actId="478"/>
          <ac:picMkLst>
            <pc:docMk/>
            <pc:sldMk cId="78318266" sldId="265"/>
            <ac:picMk id="21" creationId="{C33908BF-972C-E84E-8E8F-2595609E29CD}"/>
          </ac:picMkLst>
        </pc:picChg>
        <pc:picChg chg="add del">
          <ac:chgData name="Gary Wood" userId="f7f3190a-ee8f-4d9e-b973-ae7e0caa1c19" providerId="ADAL" clId="{4304283D-5C9C-3444-A33A-E77F8545184B}" dt="2020-02-26T14:35:41.584" v="72" actId="478"/>
          <ac:picMkLst>
            <pc:docMk/>
            <pc:sldMk cId="78318266" sldId="265"/>
            <ac:picMk id="26" creationId="{9B4215F1-804E-C043-AE6F-7C639B21CC2F}"/>
          </ac:picMkLst>
        </pc:picChg>
        <pc:picChg chg="del">
          <ac:chgData name="Gary Wood" userId="f7f3190a-ee8f-4d9e-b973-ae7e0caa1c19" providerId="ADAL" clId="{4304283D-5C9C-3444-A33A-E77F8545184B}" dt="2020-02-26T14:35:21.018" v="63" actId="478"/>
          <ac:picMkLst>
            <pc:docMk/>
            <pc:sldMk cId="78318266" sldId="265"/>
            <ac:picMk id="33" creationId="{8B53E65A-8B11-DB47-960F-9D23E6B154EC}"/>
          </ac:picMkLst>
        </pc:picChg>
        <pc:picChg chg="del">
          <ac:chgData name="Gary Wood" userId="f7f3190a-ee8f-4d9e-b973-ae7e0caa1c19" providerId="ADAL" clId="{4304283D-5C9C-3444-A33A-E77F8545184B}" dt="2020-02-26T14:34:48.413" v="42" actId="478"/>
          <ac:picMkLst>
            <pc:docMk/>
            <pc:sldMk cId="78318266" sldId="265"/>
            <ac:picMk id="35" creationId="{74DE74B9-E8C9-E548-B51A-48811AD71FE7}"/>
          </ac:picMkLst>
        </pc:picChg>
        <pc:picChg chg="add del">
          <ac:chgData name="Gary Wood" userId="f7f3190a-ee8f-4d9e-b973-ae7e0caa1c19" providerId="ADAL" clId="{4304283D-5C9C-3444-A33A-E77F8545184B}" dt="2020-02-26T14:35:53.678" v="80" actId="478"/>
          <ac:picMkLst>
            <pc:docMk/>
            <pc:sldMk cId="78318266" sldId="265"/>
            <ac:picMk id="37" creationId="{9041C236-4C38-2843-86B6-6FC78CBD0B45}"/>
          </ac:picMkLst>
        </pc:picChg>
      </pc:sldChg>
    </pc:docChg>
  </pc:docChgLst>
  <pc:docChgLst>
    <pc:chgData name="Gary Wood" userId="f7f3190a-ee8f-4d9e-b973-ae7e0caa1c19" providerId="ADAL" clId="{68F0D82F-0768-8C4E-986D-3EF397790865}"/>
    <pc:docChg chg="undo custSel modSld sldOrd modMainMaster">
      <pc:chgData name="Gary Wood" userId="f7f3190a-ee8f-4d9e-b973-ae7e0caa1c19" providerId="ADAL" clId="{68F0D82F-0768-8C4E-986D-3EF397790865}" dt="2020-02-26T15:13:54.789" v="13"/>
      <pc:docMkLst>
        <pc:docMk/>
      </pc:docMkLst>
      <pc:sldChg chg="ord setBg">
        <pc:chgData name="Gary Wood" userId="f7f3190a-ee8f-4d9e-b973-ae7e0caa1c19" providerId="ADAL" clId="{68F0D82F-0768-8C4E-986D-3EF397790865}" dt="2020-02-26T15:13:54.789" v="13"/>
        <pc:sldMkLst>
          <pc:docMk/>
          <pc:sldMk cId="933340793" sldId="256"/>
        </pc:sldMkLst>
      </pc:sldChg>
      <pc:sldChg chg="modSp">
        <pc:chgData name="Gary Wood" userId="f7f3190a-ee8f-4d9e-b973-ae7e0caa1c19" providerId="ADAL" clId="{68F0D82F-0768-8C4E-986D-3EF397790865}" dt="2020-02-26T15:01:20.379" v="1" actId="1076"/>
        <pc:sldMkLst>
          <pc:docMk/>
          <pc:sldMk cId="3892321425" sldId="260"/>
        </pc:sldMkLst>
        <pc:picChg chg="mod">
          <ac:chgData name="Gary Wood" userId="f7f3190a-ee8f-4d9e-b973-ae7e0caa1c19" providerId="ADAL" clId="{68F0D82F-0768-8C4E-986D-3EF397790865}" dt="2020-02-26T15:01:20.379" v="1" actId="1076"/>
          <ac:picMkLst>
            <pc:docMk/>
            <pc:sldMk cId="3892321425" sldId="260"/>
            <ac:picMk id="6" creationId="{2ABC004F-5706-5C47-BE76-FED0726B92C7}"/>
          </ac:picMkLst>
        </pc:picChg>
      </pc:sldChg>
      <pc:sldMasterChg chg="modSldLayout">
        <pc:chgData name="Gary Wood" userId="f7f3190a-ee8f-4d9e-b973-ae7e0caa1c19" providerId="ADAL" clId="{68F0D82F-0768-8C4E-986D-3EF397790865}" dt="2020-02-26T15:03:13.184" v="11" actId="27614"/>
        <pc:sldMasterMkLst>
          <pc:docMk/>
          <pc:sldMasterMk cId="396073022" sldId="2147483650"/>
        </pc:sldMasterMkLst>
        <pc:sldLayoutChg chg="addSp delSp modSp">
          <pc:chgData name="Gary Wood" userId="f7f3190a-ee8f-4d9e-b973-ae7e0caa1c19" providerId="ADAL" clId="{68F0D82F-0768-8C4E-986D-3EF397790865}" dt="2020-02-26T15:03:13.184" v="11" actId="27614"/>
          <pc:sldLayoutMkLst>
            <pc:docMk/>
            <pc:sldMasterMk cId="396073022" sldId="2147483650"/>
            <pc:sldLayoutMk cId="2894030066" sldId="2147483662"/>
          </pc:sldLayoutMkLst>
          <pc:picChg chg="add del mod">
            <ac:chgData name="Gary Wood" userId="f7f3190a-ee8f-4d9e-b973-ae7e0caa1c19" providerId="ADAL" clId="{68F0D82F-0768-8C4E-986D-3EF397790865}" dt="2020-02-26T15:02:56.555" v="9" actId="478"/>
            <ac:picMkLst>
              <pc:docMk/>
              <pc:sldMasterMk cId="396073022" sldId="2147483650"/>
              <pc:sldLayoutMk cId="2894030066" sldId="2147483662"/>
              <ac:picMk id="3" creationId="{572865B4-AA60-5042-A7E2-84836E62122A}"/>
            </ac:picMkLst>
          </pc:picChg>
          <pc:picChg chg="del mod">
            <ac:chgData name="Gary Wood" userId="f7f3190a-ee8f-4d9e-b973-ae7e0caa1c19" providerId="ADAL" clId="{68F0D82F-0768-8C4E-986D-3EF397790865}" dt="2020-02-26T15:01:44.339" v="4" actId="478"/>
            <ac:picMkLst>
              <pc:docMk/>
              <pc:sldMasterMk cId="396073022" sldId="2147483650"/>
              <pc:sldLayoutMk cId="2894030066" sldId="2147483662"/>
              <ac:picMk id="4" creationId="{18F12A41-2148-1442-8951-8ADAE774833E}"/>
            </ac:picMkLst>
          </pc:picChg>
          <pc:picChg chg="add mod">
            <ac:chgData name="Gary Wood" userId="f7f3190a-ee8f-4d9e-b973-ae7e0caa1c19" providerId="ADAL" clId="{68F0D82F-0768-8C4E-986D-3EF397790865}" dt="2020-02-26T15:03:13.184" v="11" actId="27614"/>
            <ac:picMkLst>
              <pc:docMk/>
              <pc:sldMasterMk cId="396073022" sldId="2147483650"/>
              <pc:sldLayoutMk cId="2894030066" sldId="2147483662"/>
              <ac:picMk id="4" creationId="{7ABF03B7-2CF5-4244-9236-CAA85476D998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0011-F883-4548-9782-0DD01FAEE1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61E8-2B80-884D-B10C-9FCBEEF22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D523F-7007-C442-AE77-4026000E5A4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279F4-E56B-7C4F-994B-8FDAD37CD3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EFE1E-57B4-AF42-9DDF-F69B852C78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14BB-5AED-6745-A4F3-A2877649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54C7-E229-A649-8D2A-2E81214FD1DD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514B-41CC-394E-B297-31200E3D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514B-41CC-394E-B297-31200E3D1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514B-41CC-394E-B297-31200E3D1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DB5B-F761-0E42-A5D9-D1C359C9EF32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7612-67A0-EC48-B57A-0D4B5A0B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C66F0E1-FD1A-F940-A98B-B09127DAA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43" y="5283720"/>
            <a:ext cx="3048000" cy="1397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2E8901-762D-C44B-95A7-72D662F1A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468" y="5289820"/>
            <a:ext cx="3048000" cy="1397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27A56C-2E76-FB42-88F0-A7CC318EF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468" y="5289820"/>
            <a:ext cx="3048000" cy="1397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BF5139A-E19F-8243-B3D3-24640EEA7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343" y="5283720"/>
            <a:ext cx="3048000" cy="1397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BC43D1-666E-EE48-9CD1-66C24EDF9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343" y="5283720"/>
            <a:ext cx="3048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5E8C6-E3F2-1D4D-BF8F-C9895BF7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343" y="5289820"/>
            <a:ext cx="3048000" cy="139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FBAD2-402E-D746-A43E-FD2BB8A59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468" y="5289820"/>
            <a:ext cx="3048000" cy="139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1A5E17-0ADA-4145-B255-6E6C1D832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43" y="5289820"/>
            <a:ext cx="30480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3D1DA-D4E8-5840-B8CB-289ADE188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468" y="5289820"/>
            <a:ext cx="3048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5FA647-A56D-6547-A3C7-9D380B02B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68" y="5289820"/>
            <a:ext cx="3048000" cy="139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C732EE-CEE0-9F4D-B2AC-E38114CA1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43" y="5294264"/>
            <a:ext cx="3048000" cy="139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AF4F2-FDA6-9840-B61E-F47863A08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468" y="5289820"/>
            <a:ext cx="3048000" cy="139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55378-EFC8-1C4A-8A1E-04B29E2C6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343" y="5298708"/>
            <a:ext cx="3048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2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EF92D6D-173E-CE4B-BB4B-8900F6698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410" y="5289820"/>
            <a:ext cx="3048000" cy="139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9487B7-7373-EA4E-939E-5A324C8C8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410" y="5289820"/>
            <a:ext cx="30480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80B72-E89D-3F45-9A20-F6E5CD710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343" y="5289820"/>
            <a:ext cx="3048000" cy="139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714F2-9435-004F-AAAD-792F001D2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343" y="5289820"/>
            <a:ext cx="3048000" cy="139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C1E03-9288-E04E-BB5B-155D8F4F0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343" y="5289820"/>
            <a:ext cx="3048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0F6981DD44E4689300804F3015824" ma:contentTypeVersion="12" ma:contentTypeDescription="Create a new document." ma:contentTypeScope="" ma:versionID="ac5a81dd42f135a74c3e48dd365b3867">
  <xsd:schema xmlns:xsd="http://www.w3.org/2001/XMLSchema" xmlns:xs="http://www.w3.org/2001/XMLSchema" xmlns:p="http://schemas.microsoft.com/office/2006/metadata/properties" xmlns:ns2="5440d0e1-0a38-4f0d-b37b-288e25381cc3" xmlns:ns3="7d7b4fe9-732b-48a3-ae8f-c76b3398e7f9" targetNamespace="http://schemas.microsoft.com/office/2006/metadata/properties" ma:root="true" ma:fieldsID="f6d317d19e0ba0922eb2934bcd4a576e" ns2:_="" ns3:_="">
    <xsd:import namespace="5440d0e1-0a38-4f0d-b37b-288e25381cc3"/>
    <xsd:import namespace="7d7b4fe9-732b-48a3-ae8f-c76b3398e7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0d0e1-0a38-4f0d-b37b-288e25381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b4fe9-732b-48a3-ae8f-c76b3398e7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8233B-0101-4A9F-A87E-3AA2EB095F27}">
  <ds:schemaRefs>
    <ds:schemaRef ds:uri="http://www.w3.org/XML/1998/namespace"/>
    <ds:schemaRef ds:uri="7d7b4fe9-732b-48a3-ae8f-c76b3398e7f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440d0e1-0a38-4f0d-b37b-288e25381cc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481060-E56E-46B7-BA80-9D99D46F6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0d0e1-0a38-4f0d-b37b-288e25381cc3"/>
    <ds:schemaRef ds:uri="7d7b4fe9-732b-48a3-ae8f-c76b3398e7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25036-4E60-42B4-BC8B-C9C86AB4B1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2</Words>
  <Application>Microsoft Macintosh PowerPoint</Application>
  <PresentationFormat>Custom</PresentationFormat>
  <Paragraphs>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Alex Wright</cp:lastModifiedBy>
  <cp:revision>20</cp:revision>
  <dcterms:created xsi:type="dcterms:W3CDTF">2019-10-28T13:56:26Z</dcterms:created>
  <dcterms:modified xsi:type="dcterms:W3CDTF">2020-05-13T11:36:31Z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0x0101001110F6981DD44E4689300804F3015824</vt:lpwstr>
  </property>
</Properties>
</file>