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99CA4-436A-6BD7-3CD4-4C25C76BE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978752-0B55-6238-4C3B-358E9EF10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2A811-EAF6-D010-274F-38983F269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486B0-C54A-6B2D-7E8D-6313CF3E9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36782-8C0C-6A6E-6C6B-93E9009DA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47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A2A1D-D371-38F6-3D17-B859E2B7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E97728-7C50-3EA5-F0D4-C8F926C8E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EAEFD-A9CD-4277-1E12-B2B04B0A5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2B618-0A98-AB31-4EE8-5EB3B96E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416D4-DB3A-D030-7771-E6B823CE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97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CD9583-4084-E18E-B9DE-0630E2D5F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695A1-3B4B-8E1B-B080-9664DF6BA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5AE00-CC91-8A2D-94E2-5EA7980DB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D4A2C-1322-8C22-F3AB-04AF40040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C71C4-87F7-DE78-BD87-D8FA9C19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11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BFC5D-6578-6352-6A26-E60B296A2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348F0-A520-2E3A-0687-C27E7B183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A5222-2EC7-EF31-7FEC-9EC3680DB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BE2FD-09D2-ADBD-335A-684E0F84B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BDFF3-17F3-854B-6F4B-A4E8FF35E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814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2265-0AFE-9CA4-1393-136140607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6A355-AAA4-A1D7-4283-B6C3ABD97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57882-98FA-0C26-F360-7FD51E8A3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C8932-3497-B8C1-4350-A69BEC936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65DA4-E0D9-1702-B2B6-23CE985B2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368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E395E-A0E6-2777-16B5-47FE55047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08700-7BFE-6420-FBC6-7E296A71D0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F48782-C082-2DF6-E374-AB37C6CFC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19EA07-864B-1C11-91AF-19BA974F0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45F5D-C675-A676-B769-A5DC351CC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0840A1-1E79-2642-7F04-5F6B57A12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617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E5198-833E-EAB4-43B9-9FD0AFF26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5C3BA-F7FC-1C89-C6A4-1F20C8DA8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234E7-1900-974A-B6DF-8864369FB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E7A73-5985-3C41-10C1-558D49275B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2FB95F-26BB-65C5-8DA5-51B47E504B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0FA465-BC61-0960-CB9E-BEF2B858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3C0F56-6A66-9AAB-1897-E0B23587B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B79224-8386-02EF-4E7C-670A7203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45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98637-40BF-0B81-1A1C-429699F2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63D970-5E68-2EF6-EB3F-B0AC2EDC5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4DF7D-D055-6C18-015F-1AD6A08AA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EC798-8177-B14D-4DC6-D16E9D5C7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03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BEF559-30C3-B6B6-4885-F8AEB0876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1D61EB-6965-F0A7-6824-43694DDA2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2DADEC-6D6B-744C-DC8B-B820E98B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14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8505E-7FEE-E77B-0394-0AA797A9F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4C18C-5031-8E8F-F616-B6F5E32AA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AD45F-DEDB-DEC0-355E-0B20BF590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38D93C-094C-666B-1FD3-92B42298F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33158-4504-1431-44CB-0242C7C8A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76E0-7C9E-046F-E81A-E2C22CEE3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834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38AE8-9D52-10C4-1A95-1367CBD39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B27FF9-9D63-E2A1-5BE6-5C058485C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024D82-A326-AC80-1EA5-18D6B1849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B1890-7CF3-2FB4-5D3F-830F4A40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8C08C0-2AE8-AF7B-1FFA-4079F056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582315-E22C-B3C4-7A03-CB072DFB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32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32B0E5-BFB2-EB0B-F514-4699E2E3A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D13127-6275-DECA-E647-F08DDB354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72FF5-A3DB-C9A2-F34E-4009E6F0E6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6827B-4C24-47A3-AE2C-47477A4C435D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F9123-D6DA-7F72-5CF8-C813E35DC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42E3C-6754-A8D0-F18B-9702F9C788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A360A-8747-475E-B68C-120189D61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71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626" y="226423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442753" y="-448265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>
                <a:solidFill>
                  <a:srgbClr val="0070C0"/>
                </a:solidFill>
                <a:latin typeface="Sassoon Penpals Joined" panose="02000400000000000000" pitchFamily="50" charset="0"/>
              </a:rPr>
              <a:t>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15841" y="5574267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the monkey and his mother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9820" y="3096985"/>
            <a:ext cx="2469990" cy="1945277"/>
          </a:xfrm>
          <a:prstGeom prst="rect">
            <a:avLst/>
          </a:prstGeom>
        </p:spPr>
      </p:pic>
      <p:pic>
        <p:nvPicPr>
          <p:cNvPr id="17" name="Audio 16">
            <a:hlinkClick r:id="" action="ppaction://media"/>
            <a:extLst>
              <a:ext uri="{FF2B5EF4-FFF2-40B4-BE49-F238E27FC236}">
                <a16:creationId xmlns:a16="http://schemas.microsoft.com/office/drawing/2014/main" id="{B2A5D641-DEEF-D9EC-91AD-3D9146F634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43302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310"/>
    </mc:Choice>
    <mc:Fallback>
      <p:transition spd="slow" advTm="53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D70E028C77947A76C398E12693EA8" ma:contentTypeVersion="18" ma:contentTypeDescription="Create a new document." ma:contentTypeScope="" ma:versionID="54e522f587790d9950604ab6b579c4b4">
  <xsd:schema xmlns:xsd="http://www.w3.org/2001/XMLSchema" xmlns:xs="http://www.w3.org/2001/XMLSchema" xmlns:p="http://schemas.microsoft.com/office/2006/metadata/properties" xmlns:ns2="93581e45-ee35-49ee-9543-77dbc9f44335" xmlns:ns3="ec2ba4b6-04fa-441b-8a43-918b29c71d0c" targetNamespace="http://schemas.microsoft.com/office/2006/metadata/properties" ma:root="true" ma:fieldsID="22ab7f9551f69425fb237c4b5f99e85e" ns2:_="" ns3:_="">
    <xsd:import namespace="93581e45-ee35-49ee-9543-77dbc9f44335"/>
    <xsd:import namespace="ec2ba4b6-04fa-441b-8a43-918b29c71d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81e45-ee35-49ee-9543-77dbc9f443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6b39fe8-e3e9-4281-ac49-47d5612152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2ba4b6-04fa-441b-8a43-918b29c71d0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8d75635-df6f-4345-9f5c-6ebf787bafa1}" ma:internalName="TaxCatchAll" ma:showField="CatchAllData" ma:web="ec2ba4b6-04fa-441b-8a43-918b29c71d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3581e45-ee35-49ee-9543-77dbc9f44335">
      <Terms xmlns="http://schemas.microsoft.com/office/infopath/2007/PartnerControls"/>
    </lcf76f155ced4ddcb4097134ff3c332f>
    <TaxCatchAll xmlns="ec2ba4b6-04fa-441b-8a43-918b29c71d0c" xsi:nil="true"/>
  </documentManagement>
</p:properties>
</file>

<file path=customXml/itemProps1.xml><?xml version="1.0" encoding="utf-8"?>
<ds:datastoreItem xmlns:ds="http://schemas.openxmlformats.org/officeDocument/2006/customXml" ds:itemID="{80836EF7-81CD-4A24-ABFD-6BEC89265B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C3D3B0-2091-46AF-B464-D00BC03CF0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581e45-ee35-49ee-9543-77dbc9f44335"/>
    <ds:schemaRef ds:uri="ec2ba4b6-04fa-441b-8a43-918b29c71d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D69CBB-B0EE-40E5-9AED-7D3B74801F53}">
  <ds:schemaRefs>
    <ds:schemaRef ds:uri="http://schemas.microsoft.com/office/2006/metadata/properties"/>
    <ds:schemaRef ds:uri="http://schemas.microsoft.com/office/infopath/2007/PartnerControls"/>
    <ds:schemaRef ds:uri="93581e45-ee35-49ee-9543-77dbc9f44335"/>
    <ds:schemaRef ds:uri="ec2ba4b6-04fa-441b-8a43-918b29c71d0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Widescreen</PresentationFormat>
  <Paragraphs>2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Sassoon Penpals</vt:lpstr>
      <vt:lpstr>Sassoon Penpals Joined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Eaves</dc:creator>
  <cp:lastModifiedBy>Mrs Eaves</cp:lastModifiedBy>
  <cp:revision>2</cp:revision>
  <dcterms:created xsi:type="dcterms:W3CDTF">2024-04-16T18:17:17Z</dcterms:created>
  <dcterms:modified xsi:type="dcterms:W3CDTF">2024-04-30T06:52:32Z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0x010100E37D70E028C77947A76C398E12693EA8</vt:lpwstr>
  </property>
  <property fmtid="{D5CDD505-2E9C-101B-9397-08002B2CF9AE}" pid="3" name="MediaServiceImageTags">
    <vt:lpwstr/>
  </property>
</Properties>
</file>