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358" r:id="rId4"/>
    <p:sldId id="359" r:id="rId5"/>
    <p:sldId id="361" r:id="rId6"/>
    <p:sldId id="3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EB74B-DEB8-4BA2-BCAF-09D06F400BB7}" v="1" dt="2024-04-30T06:53:11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Eaves" userId="f3bf6938-945a-402b-957d-b9bcf2256cbf" providerId="ADAL" clId="{4E6EB74B-DEB8-4BA2-BCAF-09D06F400BB7}"/>
    <pc:docChg chg="modSld">
      <pc:chgData name="Mrs Eaves" userId="f3bf6938-945a-402b-957d-b9bcf2256cbf" providerId="ADAL" clId="{4E6EB74B-DEB8-4BA2-BCAF-09D06F400BB7}" dt="2024-04-30T06:53:11.418" v="0"/>
      <pc:docMkLst>
        <pc:docMk/>
      </pc:docMkLst>
      <pc:sldChg chg="addSp modSp">
        <pc:chgData name="Mrs Eaves" userId="f3bf6938-945a-402b-957d-b9bcf2256cbf" providerId="ADAL" clId="{4E6EB74B-DEB8-4BA2-BCAF-09D06F400BB7}" dt="2024-04-30T06:53:11.418" v="0"/>
        <pc:sldMkLst>
          <pc:docMk/>
          <pc:sldMk cId="2372050730" sldId="358"/>
        </pc:sldMkLst>
        <pc:picChg chg="add mod">
          <ac:chgData name="Mrs Eaves" userId="f3bf6938-945a-402b-957d-b9bcf2256cbf" providerId="ADAL" clId="{4E6EB74B-DEB8-4BA2-BCAF-09D06F400BB7}" dt="2024-04-30T06:53:11.418" v="0"/>
          <ac:picMkLst>
            <pc:docMk/>
            <pc:sldMk cId="2372050730" sldId="358"/>
            <ac:picMk id="8" creationId="{332FE0B5-9968-05A8-05E7-C6AAAD239C67}"/>
          </ac:picMkLst>
        </pc:picChg>
      </pc:sldChg>
      <pc:sldChg chg="addSp modSp">
        <pc:chgData name="Mrs Eaves" userId="f3bf6938-945a-402b-957d-b9bcf2256cbf" providerId="ADAL" clId="{4E6EB74B-DEB8-4BA2-BCAF-09D06F400BB7}" dt="2024-04-30T06:53:11.418" v="0"/>
        <pc:sldMkLst>
          <pc:docMk/>
          <pc:sldMk cId="3662290238" sldId="359"/>
        </pc:sldMkLst>
        <pc:picChg chg="add mod">
          <ac:chgData name="Mrs Eaves" userId="f3bf6938-945a-402b-957d-b9bcf2256cbf" providerId="ADAL" clId="{4E6EB74B-DEB8-4BA2-BCAF-09D06F400BB7}" dt="2024-04-30T06:53:11.418" v="0"/>
          <ac:picMkLst>
            <pc:docMk/>
            <pc:sldMk cId="3662290238" sldId="359"/>
            <ac:picMk id="8" creationId="{F6980C1C-6318-9636-CB7B-5886E6FC67BA}"/>
          </ac:picMkLst>
        </pc:picChg>
      </pc:sldChg>
      <pc:sldChg chg="addSp modSp">
        <pc:chgData name="Mrs Eaves" userId="f3bf6938-945a-402b-957d-b9bcf2256cbf" providerId="ADAL" clId="{4E6EB74B-DEB8-4BA2-BCAF-09D06F400BB7}" dt="2024-04-30T06:53:11.418" v="0"/>
        <pc:sldMkLst>
          <pc:docMk/>
          <pc:sldMk cId="2506178325" sldId="360"/>
        </pc:sldMkLst>
        <pc:picChg chg="add mod">
          <ac:chgData name="Mrs Eaves" userId="f3bf6938-945a-402b-957d-b9bcf2256cbf" providerId="ADAL" clId="{4E6EB74B-DEB8-4BA2-BCAF-09D06F400BB7}" dt="2024-04-30T06:53:11.418" v="0"/>
          <ac:picMkLst>
            <pc:docMk/>
            <pc:sldMk cId="2506178325" sldId="360"/>
            <ac:picMk id="5" creationId="{8585FA35-F35F-CCAB-0E1E-D47A2ADD73C2}"/>
          </ac:picMkLst>
        </pc:picChg>
      </pc:sldChg>
      <pc:sldChg chg="addSp modSp">
        <pc:chgData name="Mrs Eaves" userId="f3bf6938-945a-402b-957d-b9bcf2256cbf" providerId="ADAL" clId="{4E6EB74B-DEB8-4BA2-BCAF-09D06F400BB7}" dt="2024-04-30T06:53:11.418" v="0"/>
        <pc:sldMkLst>
          <pc:docMk/>
          <pc:sldMk cId="4241121851" sldId="361"/>
        </pc:sldMkLst>
        <pc:picChg chg="add mod">
          <ac:chgData name="Mrs Eaves" userId="f3bf6938-945a-402b-957d-b9bcf2256cbf" providerId="ADAL" clId="{4E6EB74B-DEB8-4BA2-BCAF-09D06F400BB7}" dt="2024-04-30T06:53:11.418" v="0"/>
          <ac:picMkLst>
            <pc:docMk/>
            <pc:sldMk cId="4241121851" sldId="361"/>
            <ac:picMk id="5" creationId="{97D2EE00-FFAE-9829-173B-C077C08734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FF0CE-1741-85A7-2ACA-440276D5D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2D520-F541-A9AD-AB4F-0CB69C990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5DD6D-CAEB-537B-927C-78B336F8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0E11E-C6C7-E2C1-7B94-FE5F1C9B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25C0A-CA86-FB98-DBD4-3632CDF3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022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196C3-E9EF-97C8-DE38-A1C50B527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F572C-4968-98EA-6E96-528FC49D9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7E3B4-8362-61AD-F635-4688C64DA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47C8E-15E7-184B-42DC-ADA0658F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543B1-1638-C145-21E7-0341E8FA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68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5F38E-79A7-A183-0776-89317535B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5A774B-2B4D-4B34-A7D5-FC6E9F5FA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FBA1F-2FD0-AF87-9237-7AAC03A3B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E0157-3432-6429-C95F-512B7E1B6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6F674-EE4E-553E-FFD6-054103F5F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38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2109E-651B-DA7B-90D2-FB634E12B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3ABE-0DCD-1532-2308-431183CD2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F5646-5EE1-CA52-535D-BF26230D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C8D00-2264-6F6C-9B31-1E56DB9D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A03AE-8D2E-3C53-C3FB-7F9CCB72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9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A0606-0695-6695-20C8-9B982E20E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CC97F-EEB0-7615-82D8-DE5D759E7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9DD6D-2346-FDED-ED6F-E8E02EF7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AF6A4-F8EA-0C97-A297-40D0A56E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DA9A6-93C6-1D39-A634-B288A68DA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46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84EED-E389-41AD-EB0A-81442B32C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98FE9-361C-F9C8-44BD-4E21D0F59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BA3BD7-0AE7-4954-1E6C-366CECF2F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C0DC97-ED23-5592-3903-3180A2CA9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CD15E-8E20-9324-A462-02668628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401CF-835E-6550-E69E-C71CA7ADB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876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90C54-FD37-E00E-FE29-CC79D9A8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D0CCE-9C90-F275-5781-8EA28438F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C8CA4-FFC9-781F-B8FA-621EED483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698716-8397-509B-1481-E74CCCE8A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304596-16C4-4C8D-C8FA-1172B1D161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BC56F-E6E1-8A37-3505-C621A8741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E0710-64D5-2CD0-2C4E-48AA9B52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754468-3779-3542-C0C0-2864DAEFF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51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7EFD9-454D-EF6B-801E-0DC6C3326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6D409A-0713-7558-F304-1CEA87A3A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D6B1EF-D2A7-012E-D631-D6D3F8ED7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36D86-0FC5-1B03-29D0-AD74828D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84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640E37-50C1-12A1-B9B6-2ABDE4BF4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B20CCB-E705-4FAD-91AC-62683C83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36016-6FAC-BEB5-EFA5-EDF17C0C4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79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37538-2238-9F2D-836E-0291EFEAA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63C48-48F3-1EF0-1A29-512659E78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830A7-2E20-5D2F-6F2D-21FE4C8FA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648FE-BEFC-D761-2AB6-66D4D04C6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5F7E5-C7A5-4937-EADA-D07054A18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34752-979F-017D-8D83-8A5D807C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00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E1DE3-C19F-84F7-F132-F194BAC8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728993-BCBB-6CE4-472E-595255474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DB4AD-81E9-A716-D603-F35C1DE5B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85FF6-8E90-8EF6-E622-EFC06998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2DB89-B803-420E-5297-5B0758B38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5C628-A37E-3585-C324-5B897608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35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D5D016-325B-E69D-219C-23E7C11D9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DB3C1-4A26-2402-E5B6-5721EC5DC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C1D20-2E03-B2E4-2BCC-16762FB0E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94CD2-ECF4-4BF0-A379-0CC1AFBD52D2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C0F15-3007-1FED-3CA0-1E669CF31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07BA9-7679-6E84-5BE2-17A5651FA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A2E75-2B06-4F94-8368-C7876D892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13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71" y="261257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77587" y="-1094138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>
                <a:solidFill>
                  <a:srgbClr val="0070C0"/>
                </a:solidFill>
                <a:latin typeface="Sassoon Penpals Joined" panose="02000400000000000000" pitchFamily="50" charset="0"/>
              </a:rPr>
              <a:t>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5840" y="5761111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assoon Penpals" panose="02000400000000000000" pitchFamily="50" charset="0"/>
              </a:rPr>
              <a:t>A</a:t>
            </a:r>
            <a:r>
              <a:rPr lang="en-GB" dirty="0">
                <a:latin typeface="Sassoon Penpals" panose="02000400000000000000" pitchFamily="50" charset="0"/>
              </a:rPr>
              <a:t>n energetic giraffe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13ED0C-BBC5-5E73-C5A5-CB441B6DD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7026" y="2951253"/>
            <a:ext cx="2400300" cy="2714625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332FE0B5-9968-05A8-05E7-C6AAAD239C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372050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30"/>
    </mc:Choice>
    <mc:Fallback>
      <p:transition spd="slow" advTm="52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71" y="261257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77587" y="-1094138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</a:rPr>
              <a:t>ge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15840" y="5761111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take charge of the barge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584" y="3272654"/>
            <a:ext cx="2403697" cy="2022158"/>
          </a:xfrm>
          <a:prstGeom prst="rect">
            <a:avLst/>
          </a:prstGeom>
        </p:spPr>
      </p:pic>
      <p:pic>
        <p:nvPicPr>
          <p:cNvPr id="8" name="Audio 7">
            <a:hlinkClick r:id="" action="ppaction://media"/>
            <a:extLst>
              <a:ext uri="{FF2B5EF4-FFF2-40B4-BE49-F238E27FC236}">
                <a16:creationId xmlns:a16="http://schemas.microsoft.com/office/drawing/2014/main" id="{F6980C1C-6318-9636-CB7B-5886E6FC67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62290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9"/>
    </mc:Choice>
    <mc:Fallback>
      <p:transition spd="slow" advTm="50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71" y="261257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77587" y="-563697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</a:rPr>
              <a:t>dge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15840" y="6169215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assoon Penpals" panose="02000400000000000000" pitchFamily="50" charset="0"/>
              </a:rPr>
              <a:t>S</a:t>
            </a:r>
            <a:r>
              <a:rPr lang="en-GB" dirty="0" err="1">
                <a:latin typeface="Sassoon Penpals" panose="02000400000000000000" pitchFamily="50" charset="0"/>
              </a:rPr>
              <a:t>quidge</a:t>
            </a:r>
            <a:r>
              <a:rPr lang="en-GB" dirty="0">
                <a:latin typeface="Sassoon Penpals" panose="02000400000000000000" pitchFamily="50" charset="0"/>
              </a:rPr>
              <a:t> on </a:t>
            </a:r>
            <a:r>
              <a:rPr lang="en-GB">
                <a:latin typeface="Sassoon Penpals" panose="02000400000000000000" pitchFamily="50" charset="0"/>
              </a:rPr>
              <a:t>the bridge</a:t>
            </a:r>
            <a:endParaRPr lang="en-GB" dirty="0">
              <a:latin typeface="Sassoon Penpals" panose="02000400000000000000" pitchFamily="50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DD8E4B-CC4A-6E07-35A1-3EEC98130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4932" y="3429000"/>
            <a:ext cx="2524125" cy="2657475"/>
          </a:xfrm>
          <a:prstGeom prst="rect">
            <a:avLst/>
          </a:prstGeom>
        </p:spPr>
      </p:pic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97D2EE00-FFAE-9829-173B-C077C08734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241121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39"/>
    </mc:Choice>
    <mc:Fallback>
      <p:transition spd="slow" advTm="40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71" y="261257"/>
            <a:ext cx="11599817" cy="633548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451461" y="-423578"/>
            <a:ext cx="647917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9200" dirty="0" err="1">
                <a:solidFill>
                  <a:srgbClr val="0070C0"/>
                </a:solidFill>
                <a:latin typeface="Sassoon Penpals Joined" panose="02000400000000000000" pitchFamily="50" charset="0"/>
              </a:rPr>
              <a:t>st</a:t>
            </a:r>
            <a:endParaRPr lang="en-GB" sz="29200" dirty="0">
              <a:solidFill>
                <a:srgbClr val="0070C0"/>
              </a:solidFill>
              <a:latin typeface="Sassoon Penpals Joined" panose="020004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46469" y="5830783"/>
            <a:ext cx="250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Sassoon Penpals" panose="02000400000000000000" pitchFamily="50" charset="0"/>
              </a:rPr>
              <a:t>Listen to the whistle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6469" y="3144269"/>
            <a:ext cx="1976982" cy="2289886"/>
          </a:xfrm>
          <a:prstGeom prst="rect">
            <a:avLst/>
          </a:prstGeom>
        </p:spPr>
      </p:pic>
      <p:pic>
        <p:nvPicPr>
          <p:cNvPr id="5" name="Audio 4">
            <a:hlinkClick r:id="" action="ppaction://media"/>
            <a:extLst>
              <a:ext uri="{FF2B5EF4-FFF2-40B4-BE49-F238E27FC236}">
                <a16:creationId xmlns:a16="http://schemas.microsoft.com/office/drawing/2014/main" id="{8585FA35-F35F-CCAB-0E1E-D47A2ADD73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506178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64"/>
    </mc:Choice>
    <mc:Fallback>
      <p:transition spd="slow" advTm="49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D70E028C77947A76C398E12693EA8" ma:contentTypeVersion="18" ma:contentTypeDescription="Create a new document." ma:contentTypeScope="" ma:versionID="54e522f587790d9950604ab6b579c4b4">
  <xsd:schema xmlns:xsd="http://www.w3.org/2001/XMLSchema" xmlns:xs="http://www.w3.org/2001/XMLSchema" xmlns:p="http://schemas.microsoft.com/office/2006/metadata/properties" xmlns:ns2="93581e45-ee35-49ee-9543-77dbc9f44335" xmlns:ns3="ec2ba4b6-04fa-441b-8a43-918b29c71d0c" targetNamespace="http://schemas.microsoft.com/office/2006/metadata/properties" ma:root="true" ma:fieldsID="22ab7f9551f69425fb237c4b5f99e85e" ns2:_="" ns3:_="">
    <xsd:import namespace="93581e45-ee35-49ee-9543-77dbc9f44335"/>
    <xsd:import namespace="ec2ba4b6-04fa-441b-8a43-918b29c71d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81e45-ee35-49ee-9543-77dbc9f44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6b39fe8-e3e9-4281-ac49-47d5612152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2ba4b6-04fa-441b-8a43-918b29c71d0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8d75635-df6f-4345-9f5c-6ebf787bafa1}" ma:internalName="TaxCatchAll" ma:showField="CatchAllData" ma:web="ec2ba4b6-04fa-441b-8a43-918b29c71d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ADC440-CB14-4CDF-8F96-836474D157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7B5E4B-BC8E-401F-ADD8-FB17D985B0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81e45-ee35-49ee-9543-77dbc9f44335"/>
    <ds:schemaRef ds:uri="ec2ba4b6-04fa-441b-8a43-918b29c71d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</Words>
  <Application>Microsoft Office PowerPoint</Application>
  <PresentationFormat>Widescreen</PresentationFormat>
  <Paragraphs>8</Paragraphs>
  <Slides>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Sassoon Penpals</vt:lpstr>
      <vt:lpstr>Sassoon Penpals Joined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Eaves</dc:creator>
  <cp:lastModifiedBy>Mrs Eaves</cp:lastModifiedBy>
  <cp:revision>1</cp:revision>
  <dcterms:created xsi:type="dcterms:W3CDTF">2024-04-16T17:54:03Z</dcterms:created>
  <dcterms:modified xsi:type="dcterms:W3CDTF">2024-04-30T06:53:13Z</dcterms:modified>
</cp:coreProperties>
</file>